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67" r:id="rId4"/>
    <p:sldId id="268" r:id="rId5"/>
    <p:sldId id="269" r:id="rId6"/>
    <p:sldId id="258" r:id="rId7"/>
    <p:sldId id="259" r:id="rId8"/>
    <p:sldId id="260" r:id="rId9"/>
    <p:sldId id="261" r:id="rId10"/>
    <p:sldId id="270" r:id="rId11"/>
    <p:sldId id="264" r:id="rId12"/>
    <p:sldId id="265" r:id="rId13"/>
  </p:sldIdLst>
  <p:sldSz cx="10080625" cy="7559675"/>
  <p:notesSz cx="9926638" cy="679767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WenQuanYi Micro Hei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831" userDrawn="1">
          <p15:clr>
            <a:srgbClr val="A4A3A4"/>
          </p15:clr>
        </p15:guide>
        <p15:guide id="2" pos="28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71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C74434-6347-42A3-9A2D-26D36785F030}" v="442" dt="2018-10-28T11:02:59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71" autoAdjust="0"/>
    <p:restoredTop sz="94660"/>
  </p:normalViewPr>
  <p:slideViewPr>
    <p:cSldViewPr>
      <p:cViewPr varScale="1">
        <p:scale>
          <a:sx n="64" d="100"/>
          <a:sy n="64" d="100"/>
        </p:scale>
        <p:origin x="1086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1831"/>
        <p:guide pos="28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van Hoof" userId="2069b8de88be0d72" providerId="LiveId" clId="{A5C74434-6347-42A3-9A2D-26D36785F030}"/>
    <pc:docChg chg="undo custSel delSld modSld">
      <pc:chgData name="John van Hoof" userId="2069b8de88be0d72" providerId="LiveId" clId="{A5C74434-6347-42A3-9A2D-26D36785F030}" dt="2018-10-28T11:02:59.065" v="440" actId="1036"/>
      <pc:docMkLst>
        <pc:docMk/>
      </pc:docMkLst>
      <pc:sldChg chg="modSp">
        <pc:chgData name="John van Hoof" userId="2069b8de88be0d72" providerId="LiveId" clId="{A5C74434-6347-42A3-9A2D-26D36785F030}" dt="2018-10-28T11:02:59.065" v="440" actId="1036"/>
        <pc:sldMkLst>
          <pc:docMk/>
          <pc:sldMk cId="0" sldId="256"/>
        </pc:sldMkLst>
        <pc:spChg chg="mod">
          <ac:chgData name="John van Hoof" userId="2069b8de88be0d72" providerId="LiveId" clId="{A5C74434-6347-42A3-9A2D-26D36785F030}" dt="2018-10-28T11:02:59.065" v="440" actId="1036"/>
          <ac:spMkLst>
            <pc:docMk/>
            <pc:sldMk cId="0" sldId="256"/>
            <ac:spMk id="297986" creationId="{40A125CA-1089-4A30-8968-01C02CE6AFB7}"/>
          </ac:spMkLst>
        </pc:spChg>
        <pc:spChg chg="mod">
          <ac:chgData name="John van Hoof" userId="2069b8de88be0d72" providerId="LiveId" clId="{A5C74434-6347-42A3-9A2D-26D36785F030}" dt="2018-10-28T11:02:59.065" v="440" actId="1036"/>
          <ac:spMkLst>
            <pc:docMk/>
            <pc:sldMk cId="0" sldId="256"/>
            <ac:spMk id="297987" creationId="{44D4C825-6446-4D22-A7C7-69C7E081FECC}"/>
          </ac:spMkLst>
        </pc:spChg>
        <pc:picChg chg="mod">
          <ac:chgData name="John van Hoof" userId="2069b8de88be0d72" providerId="LiveId" clId="{A5C74434-6347-42A3-9A2D-26D36785F030}" dt="2018-10-28T11:02:52.374" v="427" actId="1076"/>
          <ac:picMkLst>
            <pc:docMk/>
            <pc:sldMk cId="0" sldId="256"/>
            <ac:picMk id="297988" creationId="{A6B9A9A1-1346-444F-A36D-AE8FBA795F78}"/>
          </ac:picMkLst>
        </pc:picChg>
      </pc:sldChg>
      <pc:sldChg chg="addSp delSp modSp">
        <pc:chgData name="John van Hoof" userId="2069b8de88be0d72" providerId="LiveId" clId="{A5C74434-6347-42A3-9A2D-26D36785F030}" dt="2018-10-28T11:01:51.056" v="419"/>
        <pc:sldMkLst>
          <pc:docMk/>
          <pc:sldMk cId="0" sldId="257"/>
        </pc:sldMkLst>
        <pc:spChg chg="add del mod">
          <ac:chgData name="John van Hoof" userId="2069b8de88be0d72" providerId="LiveId" clId="{A5C74434-6347-42A3-9A2D-26D36785F030}" dt="2018-10-28T10:58:34.108" v="322"/>
          <ac:spMkLst>
            <pc:docMk/>
            <pc:sldMk cId="0" sldId="257"/>
            <ac:spMk id="2" creationId="{795D63AA-A71D-4F49-9A9A-FF05F1F1287A}"/>
          </ac:spMkLst>
        </pc:spChg>
        <pc:spChg chg="del mod">
          <ac:chgData name="John van Hoof" userId="2069b8de88be0d72" providerId="LiveId" clId="{A5C74434-6347-42A3-9A2D-26D36785F030}" dt="2018-10-28T10:58:39.928" v="324" actId="478"/>
          <ac:spMkLst>
            <pc:docMk/>
            <pc:sldMk cId="0" sldId="257"/>
            <ac:spMk id="5" creationId="{A33EA0AC-D9CA-44DB-BE01-77898C8F2551}"/>
          </ac:spMkLst>
        </pc:spChg>
        <pc:spChg chg="del mod">
          <ac:chgData name="John van Hoof" userId="2069b8de88be0d72" providerId="LiveId" clId="{A5C74434-6347-42A3-9A2D-26D36785F030}" dt="2018-10-28T10:59:06.504" v="337" actId="478"/>
          <ac:spMkLst>
            <pc:docMk/>
            <pc:sldMk cId="0" sldId="257"/>
            <ac:spMk id="6" creationId="{C91A17A4-BF4D-4E36-AF50-1D1055A6431A}"/>
          </ac:spMkLst>
        </pc:spChg>
        <pc:spChg chg="add mod">
          <ac:chgData name="John van Hoof" userId="2069b8de88be0d72" providerId="LiveId" clId="{A5C74434-6347-42A3-9A2D-26D36785F030}" dt="2018-10-28T10:58:57.456" v="335" actId="14100"/>
          <ac:spMkLst>
            <pc:docMk/>
            <pc:sldMk cId="0" sldId="257"/>
            <ac:spMk id="7" creationId="{3BD283F0-AD08-4DA8-A66D-5F915C5954CE}"/>
          </ac:spMkLst>
        </pc:spChg>
        <pc:spChg chg="add mod">
          <ac:chgData name="John van Hoof" userId="2069b8de88be0d72" providerId="LiveId" clId="{A5C74434-6347-42A3-9A2D-26D36785F030}" dt="2018-10-28T11:01:51.056" v="419"/>
          <ac:spMkLst>
            <pc:docMk/>
            <pc:sldMk cId="0" sldId="257"/>
            <ac:spMk id="8" creationId="{EB0CAC30-18AF-4FD2-9721-F9077A6FB549}"/>
          </ac:spMkLst>
        </pc:spChg>
        <pc:picChg chg="add mod">
          <ac:chgData name="John van Hoof" userId="2069b8de88be0d72" providerId="LiveId" clId="{A5C74434-6347-42A3-9A2D-26D36785F030}" dt="2018-10-28T10:58:52.631" v="334" actId="1076"/>
          <ac:picMkLst>
            <pc:docMk/>
            <pc:sldMk cId="0" sldId="257"/>
            <ac:picMk id="4" creationId="{5EC3A678-3996-4F61-AE57-5BC129724392}"/>
          </ac:picMkLst>
        </pc:picChg>
      </pc:sldChg>
      <pc:sldChg chg="addSp delSp modSp">
        <pc:chgData name="John van Hoof" userId="2069b8de88be0d72" providerId="LiveId" clId="{A5C74434-6347-42A3-9A2D-26D36785F030}" dt="2018-10-28T10:39:14.564" v="119" actId="1076"/>
        <pc:sldMkLst>
          <pc:docMk/>
          <pc:sldMk cId="0" sldId="258"/>
        </pc:sldMkLst>
        <pc:spChg chg="add mod">
          <ac:chgData name="John van Hoof" userId="2069b8de88be0d72" providerId="LiveId" clId="{A5C74434-6347-42A3-9A2D-26D36785F030}" dt="2018-10-28T10:38:12.593" v="107" actId="1076"/>
          <ac:spMkLst>
            <pc:docMk/>
            <pc:sldMk cId="0" sldId="258"/>
            <ac:spMk id="2" creationId="{06826C87-9114-4400-9BE8-8F1228EDE7BB}"/>
          </ac:spMkLst>
        </pc:spChg>
        <pc:spChg chg="add mod ord">
          <ac:chgData name="John van Hoof" userId="2069b8de88be0d72" providerId="LiveId" clId="{A5C74434-6347-42A3-9A2D-26D36785F030}" dt="2018-10-28T10:39:14.564" v="119" actId="1076"/>
          <ac:spMkLst>
            <pc:docMk/>
            <pc:sldMk cId="0" sldId="258"/>
            <ac:spMk id="4" creationId="{1AA40BE0-B845-4868-BBBC-7D1BE6A91959}"/>
          </ac:spMkLst>
        </pc:spChg>
        <pc:spChg chg="del mod">
          <ac:chgData name="John van Hoof" userId="2069b8de88be0d72" providerId="LiveId" clId="{A5C74434-6347-42A3-9A2D-26D36785F030}" dt="2018-10-28T10:38:40.498" v="111" actId="478"/>
          <ac:spMkLst>
            <pc:docMk/>
            <pc:sldMk cId="0" sldId="258"/>
            <ac:spMk id="305154" creationId="{E07D0937-DC85-4B47-A7BF-A813A2C68311}"/>
          </ac:spMkLst>
        </pc:spChg>
        <pc:picChg chg="add mod">
          <ac:chgData name="John van Hoof" userId="2069b8de88be0d72" providerId="LiveId" clId="{A5C74434-6347-42A3-9A2D-26D36785F030}" dt="2018-10-28T10:38:21.578" v="108" actId="1076"/>
          <ac:picMkLst>
            <pc:docMk/>
            <pc:sldMk cId="0" sldId="258"/>
            <ac:picMk id="3" creationId="{59343934-EAA9-4D07-868A-7C0BFAC2FBDB}"/>
          </ac:picMkLst>
        </pc:picChg>
      </pc:sldChg>
      <pc:sldChg chg="addSp delSp modSp">
        <pc:chgData name="John van Hoof" userId="2069b8de88be0d72" providerId="LiveId" clId="{A5C74434-6347-42A3-9A2D-26D36785F030}" dt="2018-10-28T10:44:53.768" v="181" actId="1076"/>
        <pc:sldMkLst>
          <pc:docMk/>
          <pc:sldMk cId="0" sldId="259"/>
        </pc:sldMkLst>
        <pc:spChg chg="add mod">
          <ac:chgData name="John van Hoof" userId="2069b8de88be0d72" providerId="LiveId" clId="{A5C74434-6347-42A3-9A2D-26D36785F030}" dt="2018-10-28T10:40:03.304" v="127" actId="404"/>
          <ac:spMkLst>
            <pc:docMk/>
            <pc:sldMk cId="0" sldId="259"/>
            <ac:spMk id="2" creationId="{E9F49234-2280-4344-8112-1AD97D55DE34}"/>
          </ac:spMkLst>
        </pc:spChg>
        <pc:spChg chg="add mod ord">
          <ac:chgData name="John van Hoof" userId="2069b8de88be0d72" providerId="LiveId" clId="{A5C74434-6347-42A3-9A2D-26D36785F030}" dt="2018-10-28T10:44:53.768" v="181" actId="1076"/>
          <ac:spMkLst>
            <pc:docMk/>
            <pc:sldMk cId="0" sldId="259"/>
            <ac:spMk id="3" creationId="{65040434-F85C-4DF5-9646-174A27A817CA}"/>
          </ac:spMkLst>
        </pc:spChg>
        <pc:spChg chg="del mod">
          <ac:chgData name="John van Hoof" userId="2069b8de88be0d72" providerId="LiveId" clId="{A5C74434-6347-42A3-9A2D-26D36785F030}" dt="2018-10-28T10:39:33.423" v="122" actId="478"/>
          <ac:spMkLst>
            <pc:docMk/>
            <pc:sldMk cId="0" sldId="259"/>
            <ac:spMk id="5" creationId="{44DFE0DC-FDC5-45DF-AD9A-84CEE6AA2879}"/>
          </ac:spMkLst>
        </pc:spChg>
        <pc:spChg chg="del">
          <ac:chgData name="John van Hoof" userId="2069b8de88be0d72" providerId="LiveId" clId="{A5C74434-6347-42A3-9A2D-26D36785F030}" dt="2018-10-28T10:40:18.394" v="129" actId="478"/>
          <ac:spMkLst>
            <pc:docMk/>
            <pc:sldMk cId="0" sldId="259"/>
            <ac:spMk id="6" creationId="{DD44BFB3-8925-493F-8F5D-1ABE664B7C3C}"/>
          </ac:spMkLst>
        </pc:spChg>
        <pc:picChg chg="add mod">
          <ac:chgData name="John van Hoof" userId="2069b8de88be0d72" providerId="LiveId" clId="{A5C74434-6347-42A3-9A2D-26D36785F030}" dt="2018-10-28T10:39:56.191" v="126" actId="1076"/>
          <ac:picMkLst>
            <pc:docMk/>
            <pc:sldMk cId="0" sldId="259"/>
            <ac:picMk id="4" creationId="{92833581-03A7-4F6E-81A2-2D2E4845D00F}"/>
          </ac:picMkLst>
        </pc:picChg>
      </pc:sldChg>
      <pc:sldChg chg="addSp delSp modSp">
        <pc:chgData name="John van Hoof" userId="2069b8de88be0d72" providerId="LiveId" clId="{A5C74434-6347-42A3-9A2D-26D36785F030}" dt="2018-10-28T10:47:55.251" v="205" actId="1076"/>
        <pc:sldMkLst>
          <pc:docMk/>
          <pc:sldMk cId="0" sldId="260"/>
        </pc:sldMkLst>
        <pc:spChg chg="add mod">
          <ac:chgData name="John van Hoof" userId="2069b8de88be0d72" providerId="LiveId" clId="{A5C74434-6347-42A3-9A2D-26D36785F030}" dt="2018-10-28T10:46:08.554" v="190" actId="403"/>
          <ac:spMkLst>
            <pc:docMk/>
            <pc:sldMk cId="0" sldId="260"/>
            <ac:spMk id="2" creationId="{B9978EB4-151E-4ED9-846C-D9389E79A713}"/>
          </ac:spMkLst>
        </pc:spChg>
        <pc:spChg chg="add mod ord">
          <ac:chgData name="John van Hoof" userId="2069b8de88be0d72" providerId="LiveId" clId="{A5C74434-6347-42A3-9A2D-26D36785F030}" dt="2018-10-28T10:47:55.251" v="205" actId="1076"/>
          <ac:spMkLst>
            <pc:docMk/>
            <pc:sldMk cId="0" sldId="260"/>
            <ac:spMk id="3" creationId="{63B1A37F-2986-4D42-9E7F-111053AA8AB9}"/>
          </ac:spMkLst>
        </pc:spChg>
        <pc:spChg chg="del">
          <ac:chgData name="John van Hoof" userId="2069b8de88be0d72" providerId="LiveId" clId="{A5C74434-6347-42A3-9A2D-26D36785F030}" dt="2018-10-28T10:46:23.722" v="192" actId="478"/>
          <ac:spMkLst>
            <pc:docMk/>
            <pc:sldMk cId="0" sldId="260"/>
            <ac:spMk id="6" creationId="{5A125CAC-9955-4C6D-BBA9-F087D14A2291}"/>
          </ac:spMkLst>
        </pc:spChg>
        <pc:spChg chg="del">
          <ac:chgData name="John van Hoof" userId="2069b8de88be0d72" providerId="LiveId" clId="{A5C74434-6347-42A3-9A2D-26D36785F030}" dt="2018-10-28T10:45:08.421" v="182" actId="478"/>
          <ac:spMkLst>
            <pc:docMk/>
            <pc:sldMk cId="0" sldId="260"/>
            <ac:spMk id="309250" creationId="{D356458A-7AA6-4E55-B614-2E23A6501D4B}"/>
          </ac:spMkLst>
        </pc:spChg>
        <pc:picChg chg="add mod">
          <ac:chgData name="John van Hoof" userId="2069b8de88be0d72" providerId="LiveId" clId="{A5C74434-6347-42A3-9A2D-26D36785F030}" dt="2018-10-28T10:46:04.599" v="189" actId="1076"/>
          <ac:picMkLst>
            <pc:docMk/>
            <pc:sldMk cId="0" sldId="260"/>
            <ac:picMk id="4" creationId="{BA84D318-7FCA-44DE-9586-CDE456766CD0}"/>
          </ac:picMkLst>
        </pc:picChg>
      </pc:sldChg>
      <pc:sldChg chg="addSp delSp modSp">
        <pc:chgData name="John van Hoof" userId="2069b8de88be0d72" providerId="LiveId" clId="{A5C74434-6347-42A3-9A2D-26D36785F030}" dt="2018-10-28T10:52:26.427" v="295" actId="14100"/>
        <pc:sldMkLst>
          <pc:docMk/>
          <pc:sldMk cId="0" sldId="261"/>
        </pc:sldMkLst>
        <pc:spChg chg="add mod">
          <ac:chgData name="John van Hoof" userId="2069b8de88be0d72" providerId="LiveId" clId="{A5C74434-6347-42A3-9A2D-26D36785F030}" dt="2018-10-28T10:51:10.785" v="254" actId="20577"/>
          <ac:spMkLst>
            <pc:docMk/>
            <pc:sldMk cId="0" sldId="261"/>
            <ac:spMk id="2" creationId="{087498CC-DF25-41E0-A3EB-64EEA935840E}"/>
          </ac:spMkLst>
        </pc:spChg>
        <pc:spChg chg="add mod ord">
          <ac:chgData name="John van Hoof" userId="2069b8de88be0d72" providerId="LiveId" clId="{A5C74434-6347-42A3-9A2D-26D36785F030}" dt="2018-10-28T10:52:26.427" v="295" actId="14100"/>
          <ac:spMkLst>
            <pc:docMk/>
            <pc:sldMk cId="0" sldId="261"/>
            <ac:spMk id="4" creationId="{EA488465-1564-46A2-8402-F0CC06146D19}"/>
          </ac:spMkLst>
        </pc:spChg>
        <pc:spChg chg="del">
          <ac:chgData name="John van Hoof" userId="2069b8de88be0d72" providerId="LiveId" clId="{A5C74434-6347-42A3-9A2D-26D36785F030}" dt="2018-10-28T10:49:00.869" v="210" actId="478"/>
          <ac:spMkLst>
            <pc:docMk/>
            <pc:sldMk cId="0" sldId="261"/>
            <ac:spMk id="311298" creationId="{39228759-2CEF-4C04-82E9-03C75F30EBEF}"/>
          </ac:spMkLst>
        </pc:spChg>
        <pc:picChg chg="add mod">
          <ac:chgData name="John van Hoof" userId="2069b8de88be0d72" providerId="LiveId" clId="{A5C74434-6347-42A3-9A2D-26D36785F030}" dt="2018-10-28T10:51:25.402" v="255" actId="1076"/>
          <ac:picMkLst>
            <pc:docMk/>
            <pc:sldMk cId="0" sldId="261"/>
            <ac:picMk id="3" creationId="{B0E7DE26-1A71-4488-8401-BC57AE6BE726}"/>
          </ac:picMkLst>
        </pc:picChg>
      </pc:sldChg>
      <pc:sldChg chg="addSp del">
        <pc:chgData name="John van Hoof" userId="2069b8de88be0d72" providerId="LiveId" clId="{A5C74434-6347-42A3-9A2D-26D36785F030}" dt="2018-10-28T10:51:58.059" v="259" actId="2696"/>
        <pc:sldMkLst>
          <pc:docMk/>
          <pc:sldMk cId="0" sldId="262"/>
        </pc:sldMkLst>
        <pc:picChg chg="add">
          <ac:chgData name="John van Hoof" userId="2069b8de88be0d72" providerId="LiveId" clId="{A5C74434-6347-42A3-9A2D-26D36785F030}" dt="2018-10-28T10:29:49.458" v="11"/>
          <ac:picMkLst>
            <pc:docMk/>
            <pc:sldMk cId="0" sldId="262"/>
            <ac:picMk id="3" creationId="{CF300091-E644-49EA-989F-9BED094D3DB8}"/>
          </ac:picMkLst>
        </pc:picChg>
      </pc:sldChg>
      <pc:sldChg chg="addSp del">
        <pc:chgData name="John van Hoof" userId="2069b8de88be0d72" providerId="LiveId" clId="{A5C74434-6347-42A3-9A2D-26D36785F030}" dt="2018-10-28T10:51:37.445" v="256" actId="2696"/>
        <pc:sldMkLst>
          <pc:docMk/>
          <pc:sldMk cId="0" sldId="263"/>
        </pc:sldMkLst>
        <pc:picChg chg="add">
          <ac:chgData name="John van Hoof" userId="2069b8de88be0d72" providerId="LiveId" clId="{A5C74434-6347-42A3-9A2D-26D36785F030}" dt="2018-10-28T10:29:51.874" v="12"/>
          <ac:picMkLst>
            <pc:docMk/>
            <pc:sldMk cId="0" sldId="263"/>
            <ac:picMk id="3" creationId="{6CC0730B-B444-4CE0-9600-23B0B6699499}"/>
          </ac:picMkLst>
        </pc:picChg>
      </pc:sldChg>
      <pc:sldChg chg="addSp delSp modSp">
        <pc:chgData name="John van Hoof" userId="2069b8de88be0d72" providerId="LiveId" clId="{A5C74434-6347-42A3-9A2D-26D36785F030}" dt="2018-10-28T10:55:38.274" v="320" actId="1076"/>
        <pc:sldMkLst>
          <pc:docMk/>
          <pc:sldMk cId="0" sldId="264"/>
        </pc:sldMkLst>
        <pc:spChg chg="add mod">
          <ac:chgData name="John van Hoof" userId="2069b8de88be0d72" providerId="LiveId" clId="{A5C74434-6347-42A3-9A2D-26D36785F030}" dt="2018-10-28T10:52:57.218" v="300" actId="20577"/>
          <ac:spMkLst>
            <pc:docMk/>
            <pc:sldMk cId="0" sldId="264"/>
            <ac:spMk id="2" creationId="{71E6B504-FE18-4AF5-B52E-A919C8E914D1}"/>
          </ac:spMkLst>
        </pc:spChg>
        <pc:spChg chg="add mod ord">
          <ac:chgData name="John van Hoof" userId="2069b8de88be0d72" providerId="LiveId" clId="{A5C74434-6347-42A3-9A2D-26D36785F030}" dt="2018-10-28T10:55:38.274" v="320" actId="1076"/>
          <ac:spMkLst>
            <pc:docMk/>
            <pc:sldMk cId="0" sldId="264"/>
            <ac:spMk id="3" creationId="{F7C94C47-14CA-42CB-9F96-78418B87A18F}"/>
          </ac:spMkLst>
        </pc:spChg>
        <pc:spChg chg="del">
          <ac:chgData name="John van Hoof" userId="2069b8de88be0d72" providerId="LiveId" clId="{A5C74434-6347-42A3-9A2D-26D36785F030}" dt="2018-10-28T10:53:25.386" v="304" actId="478"/>
          <ac:spMkLst>
            <pc:docMk/>
            <pc:sldMk cId="0" sldId="264"/>
            <ac:spMk id="318466" creationId="{D65A2EE3-0826-4C85-B657-99FC281A71F2}"/>
          </ac:spMkLst>
        </pc:spChg>
        <pc:spChg chg="del">
          <ac:chgData name="John van Hoof" userId="2069b8de88be0d72" providerId="LiveId" clId="{A5C74434-6347-42A3-9A2D-26D36785F030}" dt="2018-10-28T10:53:10.841" v="302" actId="478"/>
          <ac:spMkLst>
            <pc:docMk/>
            <pc:sldMk cId="0" sldId="264"/>
            <ac:spMk id="318467" creationId="{30DB1FE0-8545-49D0-8089-2D0EC02061BF}"/>
          </ac:spMkLst>
        </pc:spChg>
        <pc:picChg chg="add mod">
          <ac:chgData name="John van Hoof" userId="2069b8de88be0d72" providerId="LiveId" clId="{A5C74434-6347-42A3-9A2D-26D36785F030}" dt="2018-10-28T10:53:03.967" v="301" actId="1076"/>
          <ac:picMkLst>
            <pc:docMk/>
            <pc:sldMk cId="0" sldId="264"/>
            <ac:picMk id="4" creationId="{2EACFE44-DF6E-4E53-9191-E1F515E4DE27}"/>
          </ac:picMkLst>
        </pc:picChg>
      </pc:sldChg>
      <pc:sldChg chg="addSp modSp">
        <pc:chgData name="John van Hoof" userId="2069b8de88be0d72" providerId="LiveId" clId="{A5C74434-6347-42A3-9A2D-26D36785F030}" dt="2018-10-28T10:51:48.132" v="258" actId="113"/>
        <pc:sldMkLst>
          <pc:docMk/>
          <pc:sldMk cId="0" sldId="265"/>
        </pc:sldMkLst>
        <pc:spChg chg="mod">
          <ac:chgData name="John van Hoof" userId="2069b8de88be0d72" providerId="LiveId" clId="{A5C74434-6347-42A3-9A2D-26D36785F030}" dt="2018-10-28T10:51:48.132" v="258" actId="113"/>
          <ac:spMkLst>
            <pc:docMk/>
            <pc:sldMk cId="0" sldId="265"/>
            <ac:spMk id="321538" creationId="{AF01C21F-00AE-40AA-A86A-8290BDC00D51}"/>
          </ac:spMkLst>
        </pc:spChg>
        <pc:picChg chg="add mod">
          <ac:chgData name="John van Hoof" userId="2069b8de88be0d72" providerId="LiveId" clId="{A5C74434-6347-42A3-9A2D-26D36785F030}" dt="2018-10-28T10:30:05.030" v="17" actId="1076"/>
          <ac:picMkLst>
            <pc:docMk/>
            <pc:sldMk cId="0" sldId="265"/>
            <ac:picMk id="3" creationId="{B29F905C-6AF1-462C-8320-FE9CC5368722}"/>
          </ac:picMkLst>
        </pc:picChg>
      </pc:sldChg>
      <pc:sldChg chg="addSp modSp">
        <pc:chgData name="John van Hoof" userId="2069b8de88be0d72" providerId="LiveId" clId="{A5C74434-6347-42A3-9A2D-26D36785F030}" dt="2018-10-28T10:33:06.185" v="37" actId="14100"/>
        <pc:sldMkLst>
          <pc:docMk/>
          <pc:sldMk cId="0" sldId="267"/>
        </pc:sldMkLst>
        <pc:spChg chg="mod">
          <ac:chgData name="John van Hoof" userId="2069b8de88be0d72" providerId="LiveId" clId="{A5C74434-6347-42A3-9A2D-26D36785F030}" dt="2018-10-28T10:33:06.185" v="37" actId="14100"/>
          <ac:spMkLst>
            <pc:docMk/>
            <pc:sldMk cId="0" sldId="267"/>
            <ac:spMk id="302083" creationId="{E7A89360-19EF-4C8B-9E6F-1083A182DC1D}"/>
          </ac:spMkLst>
        </pc:spChg>
        <pc:picChg chg="add mod">
          <ac:chgData name="John van Hoof" userId="2069b8de88be0d72" providerId="LiveId" clId="{A5C74434-6347-42A3-9A2D-26D36785F030}" dt="2018-10-28T10:29:23.290" v="4" actId="1076"/>
          <ac:picMkLst>
            <pc:docMk/>
            <pc:sldMk cId="0" sldId="267"/>
            <ac:picMk id="4" creationId="{CC829D00-A9C5-4AD0-B209-C3F6EF774414}"/>
          </ac:picMkLst>
        </pc:picChg>
      </pc:sldChg>
      <pc:sldChg chg="addSp modSp">
        <pc:chgData name="John van Hoof" userId="2069b8de88be0d72" providerId="LiveId" clId="{A5C74434-6347-42A3-9A2D-26D36785F030}" dt="2018-10-28T10:30:33.112" v="20" actId="1076"/>
        <pc:sldMkLst>
          <pc:docMk/>
          <pc:sldMk cId="0" sldId="268"/>
        </pc:sldMkLst>
        <pc:picChg chg="add mod">
          <ac:chgData name="John van Hoof" userId="2069b8de88be0d72" providerId="LiveId" clId="{A5C74434-6347-42A3-9A2D-26D36785F030}" dt="2018-10-28T10:30:33.112" v="20" actId="1076"/>
          <ac:picMkLst>
            <pc:docMk/>
            <pc:sldMk cId="0" sldId="268"/>
            <ac:picMk id="5" creationId="{6FDF7CC8-E91A-49B4-965D-51A82EF3E0E7}"/>
          </ac:picMkLst>
        </pc:picChg>
      </pc:sldChg>
      <pc:sldChg chg="addSp modSp">
        <pc:chgData name="John van Hoof" userId="2069b8de88be0d72" providerId="LiveId" clId="{A5C74434-6347-42A3-9A2D-26D36785F030}" dt="2018-10-28T10:44:28.102" v="178" actId="20577"/>
        <pc:sldMkLst>
          <pc:docMk/>
          <pc:sldMk cId="0" sldId="269"/>
        </pc:sldMkLst>
        <pc:spChg chg="mod">
          <ac:chgData name="John van Hoof" userId="2069b8de88be0d72" providerId="LiveId" clId="{A5C74434-6347-42A3-9A2D-26D36785F030}" dt="2018-10-28T10:37:30.005" v="100" actId="115"/>
          <ac:spMkLst>
            <pc:docMk/>
            <pc:sldMk cId="0" sldId="269"/>
            <ac:spMk id="304130" creationId="{6C8F20B8-EF18-42C5-A144-1B2DD461DA0B}"/>
          </ac:spMkLst>
        </pc:spChg>
        <pc:spChg chg="mod">
          <ac:chgData name="John van Hoof" userId="2069b8de88be0d72" providerId="LiveId" clId="{A5C74434-6347-42A3-9A2D-26D36785F030}" dt="2018-10-28T10:44:28.102" v="178" actId="20577"/>
          <ac:spMkLst>
            <pc:docMk/>
            <pc:sldMk cId="0" sldId="269"/>
            <ac:spMk id="304131" creationId="{C78D4754-F7E7-49AB-B5EA-23C0D83E3B79}"/>
          </ac:spMkLst>
        </pc:spChg>
        <pc:picChg chg="add mod">
          <ac:chgData name="John van Hoof" userId="2069b8de88be0d72" providerId="LiveId" clId="{A5C74434-6347-42A3-9A2D-26D36785F030}" dt="2018-10-28T10:29:35.135" v="6" actId="1076"/>
          <ac:picMkLst>
            <pc:docMk/>
            <pc:sldMk cId="0" sldId="269"/>
            <ac:picMk id="4" creationId="{82607372-678D-49D4-9CBC-746532D542C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0673B-8F41-724F-9554-734EC006EE6C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534706-2B1E-0E4D-91A2-C443CB433636}">
      <dgm:prSet phldrT="[Text]"/>
      <dgm:spPr/>
      <dgm:t>
        <a:bodyPr/>
        <a:lstStyle/>
        <a:p>
          <a:r>
            <a:rPr lang="en-US" dirty="0"/>
            <a:t>Project </a:t>
          </a:r>
          <a:endParaRPr lang="en-US" dirty="0" smtClean="0"/>
        </a:p>
        <a:p>
          <a:r>
            <a:rPr lang="en-US" dirty="0" smtClean="0"/>
            <a:t>Coordinator </a:t>
          </a:r>
          <a:endParaRPr lang="en-US" dirty="0"/>
        </a:p>
      </dgm:t>
    </dgm:pt>
    <dgm:pt modelId="{0E5D7020-A41F-E443-8EBD-034DAF91419C}" type="parTrans" cxnId="{EE6A8A9E-29A4-6B42-B251-0AB6B7DEB199}">
      <dgm:prSet/>
      <dgm:spPr/>
      <dgm:t>
        <a:bodyPr/>
        <a:lstStyle/>
        <a:p>
          <a:endParaRPr lang="en-US"/>
        </a:p>
      </dgm:t>
    </dgm:pt>
    <dgm:pt modelId="{D0492AC6-61FE-3F49-8BE4-7D36C83B38FE}" type="sibTrans" cxnId="{EE6A8A9E-29A4-6B42-B251-0AB6B7DEB199}">
      <dgm:prSet/>
      <dgm:spPr/>
      <dgm:t>
        <a:bodyPr/>
        <a:lstStyle/>
        <a:p>
          <a:endParaRPr lang="en-US"/>
        </a:p>
      </dgm:t>
    </dgm:pt>
    <dgm:pt modelId="{CE7287DB-B571-7B45-B5DF-4B7025396A1C}" type="asst">
      <dgm:prSet phldrT="[Text]"/>
      <dgm:spPr/>
      <dgm:t>
        <a:bodyPr/>
        <a:lstStyle/>
        <a:p>
          <a:r>
            <a:rPr lang="en-US" dirty="0"/>
            <a:t>Venue </a:t>
          </a:r>
          <a:r>
            <a:rPr lang="en-US" dirty="0" smtClean="0"/>
            <a:t>Coordinator </a:t>
          </a:r>
          <a:endParaRPr lang="en-US" dirty="0"/>
        </a:p>
      </dgm:t>
    </dgm:pt>
    <dgm:pt modelId="{A00B6EEF-C4A5-6B48-A6FB-ABA654ECF2C5}" type="parTrans" cxnId="{6D40CDD8-AF89-834C-8744-19E8E15A55A3}">
      <dgm:prSet/>
      <dgm:spPr/>
      <dgm:t>
        <a:bodyPr/>
        <a:lstStyle/>
        <a:p>
          <a:endParaRPr lang="en-US"/>
        </a:p>
      </dgm:t>
    </dgm:pt>
    <dgm:pt modelId="{56A78381-FEB1-E64F-A75A-88CE3F32248F}" type="sibTrans" cxnId="{6D40CDD8-AF89-834C-8744-19E8E15A55A3}">
      <dgm:prSet/>
      <dgm:spPr/>
      <dgm:t>
        <a:bodyPr/>
        <a:lstStyle/>
        <a:p>
          <a:endParaRPr lang="en-US"/>
        </a:p>
      </dgm:t>
    </dgm:pt>
    <dgm:pt modelId="{1B11CDB0-A708-6444-A5D2-B1E4DFAF17CA}">
      <dgm:prSet phldrT="[Text]"/>
      <dgm:spPr/>
      <dgm:t>
        <a:bodyPr/>
        <a:lstStyle/>
        <a:p>
          <a:r>
            <a:rPr lang="en-US" dirty="0"/>
            <a:t>Evening Shift Supervisor </a:t>
          </a:r>
        </a:p>
      </dgm:t>
    </dgm:pt>
    <dgm:pt modelId="{827CE8FC-CB0E-BE46-8C6E-E5199355F5BA}" type="parTrans" cxnId="{0234EDFD-E844-C747-A438-DB93FA1616B5}">
      <dgm:prSet/>
      <dgm:spPr/>
      <dgm:t>
        <a:bodyPr/>
        <a:lstStyle/>
        <a:p>
          <a:endParaRPr lang="en-US"/>
        </a:p>
      </dgm:t>
    </dgm:pt>
    <dgm:pt modelId="{FDD54F7E-C465-844B-8639-F5F0DEFFDF5E}" type="sibTrans" cxnId="{0234EDFD-E844-C747-A438-DB93FA1616B5}">
      <dgm:prSet/>
      <dgm:spPr/>
      <dgm:t>
        <a:bodyPr/>
        <a:lstStyle/>
        <a:p>
          <a:endParaRPr lang="en-US"/>
        </a:p>
      </dgm:t>
    </dgm:pt>
    <dgm:pt modelId="{632CB13C-0525-DA45-91C1-FBCF831CB1CC}">
      <dgm:prSet phldrT="[Text]"/>
      <dgm:spPr/>
      <dgm:t>
        <a:bodyPr/>
        <a:lstStyle/>
        <a:p>
          <a:r>
            <a:rPr lang="en-US" dirty="0"/>
            <a:t>Night Shift Supervisor </a:t>
          </a:r>
        </a:p>
      </dgm:t>
    </dgm:pt>
    <dgm:pt modelId="{C844B742-8F51-F347-B0D9-150814F69138}" type="parTrans" cxnId="{392D345E-B4B5-B148-98A9-D84E9889DD64}">
      <dgm:prSet/>
      <dgm:spPr/>
      <dgm:t>
        <a:bodyPr/>
        <a:lstStyle/>
        <a:p>
          <a:endParaRPr lang="en-US"/>
        </a:p>
      </dgm:t>
    </dgm:pt>
    <dgm:pt modelId="{FABD9185-A07F-F144-9989-135727F58D59}" type="sibTrans" cxnId="{392D345E-B4B5-B148-98A9-D84E9889DD64}">
      <dgm:prSet/>
      <dgm:spPr/>
      <dgm:t>
        <a:bodyPr/>
        <a:lstStyle/>
        <a:p>
          <a:endParaRPr lang="en-US"/>
        </a:p>
      </dgm:t>
    </dgm:pt>
    <dgm:pt modelId="{FE7CD68D-621E-E345-8753-565EA37A2DA1}">
      <dgm:prSet phldrT="[Text]"/>
      <dgm:spPr/>
      <dgm:t>
        <a:bodyPr/>
        <a:lstStyle/>
        <a:p>
          <a:r>
            <a:rPr lang="en-US" dirty="0"/>
            <a:t>Morning Shift Supervisor </a:t>
          </a:r>
        </a:p>
      </dgm:t>
    </dgm:pt>
    <dgm:pt modelId="{A9F3EF70-0BE2-1249-B7A3-CC56FD048CA5}" type="parTrans" cxnId="{D7B98198-9723-DD4D-B5B5-B282F2E66794}">
      <dgm:prSet/>
      <dgm:spPr/>
      <dgm:t>
        <a:bodyPr/>
        <a:lstStyle/>
        <a:p>
          <a:endParaRPr lang="en-US"/>
        </a:p>
      </dgm:t>
    </dgm:pt>
    <dgm:pt modelId="{0D16FE8B-2BA6-1746-82F3-10EFCFE38A3D}" type="sibTrans" cxnId="{D7B98198-9723-DD4D-B5B5-B282F2E66794}">
      <dgm:prSet/>
      <dgm:spPr/>
      <dgm:t>
        <a:bodyPr/>
        <a:lstStyle/>
        <a:p>
          <a:endParaRPr lang="en-US"/>
        </a:p>
      </dgm:t>
    </dgm:pt>
    <dgm:pt modelId="{CAEA72CA-378E-A444-9C2C-8C197F852277}" type="pres">
      <dgm:prSet presAssocID="{17B0673B-8F41-724F-9554-734EC006EE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E1E41DD-8182-8942-837E-9BAF3FB051BE}" type="pres">
      <dgm:prSet presAssocID="{56534706-2B1E-0E4D-91A2-C443CB433636}" presName="hierRoot1" presStyleCnt="0">
        <dgm:presLayoutVars>
          <dgm:hierBranch val="init"/>
        </dgm:presLayoutVars>
      </dgm:prSet>
      <dgm:spPr/>
    </dgm:pt>
    <dgm:pt modelId="{8DD3D987-B095-9C49-B90C-31F1D919A3E2}" type="pres">
      <dgm:prSet presAssocID="{56534706-2B1E-0E4D-91A2-C443CB433636}" presName="rootComposite1" presStyleCnt="0"/>
      <dgm:spPr/>
    </dgm:pt>
    <dgm:pt modelId="{9AFC17CD-F15A-6F4A-AA6E-7D46CDAE5948}" type="pres">
      <dgm:prSet presAssocID="{56534706-2B1E-0E4D-91A2-C443CB433636}" presName="rootText1" presStyleLbl="node0" presStyleIdx="0" presStyleCnt="1" custScaleX="8339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9F8BE8-D759-5D46-A035-71B6EC6FA2DA}" type="pres">
      <dgm:prSet presAssocID="{56534706-2B1E-0E4D-91A2-C443CB433636}" presName="rootConnector1" presStyleLbl="node1" presStyleIdx="0" presStyleCnt="0"/>
      <dgm:spPr/>
      <dgm:t>
        <a:bodyPr/>
        <a:lstStyle/>
        <a:p>
          <a:endParaRPr lang="en-GB"/>
        </a:p>
      </dgm:t>
    </dgm:pt>
    <dgm:pt modelId="{BD0DACB0-05E3-0B45-AC1A-20817D915A01}" type="pres">
      <dgm:prSet presAssocID="{56534706-2B1E-0E4D-91A2-C443CB433636}" presName="hierChild2" presStyleCnt="0"/>
      <dgm:spPr/>
    </dgm:pt>
    <dgm:pt modelId="{D6927676-ED18-D141-A1D4-B8AA049B727D}" type="pres">
      <dgm:prSet presAssocID="{827CE8FC-CB0E-BE46-8C6E-E5199355F5BA}" presName="Name37" presStyleLbl="parChTrans1D2" presStyleIdx="0" presStyleCnt="4"/>
      <dgm:spPr/>
      <dgm:t>
        <a:bodyPr/>
        <a:lstStyle/>
        <a:p>
          <a:endParaRPr lang="en-GB"/>
        </a:p>
      </dgm:t>
    </dgm:pt>
    <dgm:pt modelId="{006FACE9-D04D-6244-ACAF-A6F1ABBC7B4F}" type="pres">
      <dgm:prSet presAssocID="{1B11CDB0-A708-6444-A5D2-B1E4DFAF17CA}" presName="hierRoot2" presStyleCnt="0">
        <dgm:presLayoutVars>
          <dgm:hierBranch val="init"/>
        </dgm:presLayoutVars>
      </dgm:prSet>
      <dgm:spPr/>
    </dgm:pt>
    <dgm:pt modelId="{066BC6BE-5C63-3C45-9721-9C7DB2A533C4}" type="pres">
      <dgm:prSet presAssocID="{1B11CDB0-A708-6444-A5D2-B1E4DFAF17CA}" presName="rootComposite" presStyleCnt="0"/>
      <dgm:spPr/>
    </dgm:pt>
    <dgm:pt modelId="{5F672D24-5C9C-7B42-9772-522628E9DA4E}" type="pres">
      <dgm:prSet presAssocID="{1B11CDB0-A708-6444-A5D2-B1E4DFAF17CA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BB2B43A-74D8-1145-8950-66FACFEC5AC7}" type="pres">
      <dgm:prSet presAssocID="{1B11CDB0-A708-6444-A5D2-B1E4DFAF17CA}" presName="rootConnector" presStyleLbl="node2" presStyleIdx="0" presStyleCnt="3"/>
      <dgm:spPr/>
      <dgm:t>
        <a:bodyPr/>
        <a:lstStyle/>
        <a:p>
          <a:endParaRPr lang="en-GB"/>
        </a:p>
      </dgm:t>
    </dgm:pt>
    <dgm:pt modelId="{48E2C31D-160E-164A-9BF9-D86EAEEDC450}" type="pres">
      <dgm:prSet presAssocID="{1B11CDB0-A708-6444-A5D2-B1E4DFAF17CA}" presName="hierChild4" presStyleCnt="0"/>
      <dgm:spPr/>
    </dgm:pt>
    <dgm:pt modelId="{E4177359-1F50-5D45-86D1-42CF994A086C}" type="pres">
      <dgm:prSet presAssocID="{1B11CDB0-A708-6444-A5D2-B1E4DFAF17CA}" presName="hierChild5" presStyleCnt="0"/>
      <dgm:spPr/>
    </dgm:pt>
    <dgm:pt modelId="{0AEF177A-5FA7-8B49-A924-76E29E0C11A0}" type="pres">
      <dgm:prSet presAssocID="{C844B742-8F51-F347-B0D9-150814F69138}" presName="Name37" presStyleLbl="parChTrans1D2" presStyleIdx="1" presStyleCnt="4"/>
      <dgm:spPr/>
      <dgm:t>
        <a:bodyPr/>
        <a:lstStyle/>
        <a:p>
          <a:endParaRPr lang="en-GB"/>
        </a:p>
      </dgm:t>
    </dgm:pt>
    <dgm:pt modelId="{5B891EE5-9F99-6D43-AF38-13F7560D8D7C}" type="pres">
      <dgm:prSet presAssocID="{632CB13C-0525-DA45-91C1-FBCF831CB1CC}" presName="hierRoot2" presStyleCnt="0">
        <dgm:presLayoutVars>
          <dgm:hierBranch val="init"/>
        </dgm:presLayoutVars>
      </dgm:prSet>
      <dgm:spPr/>
    </dgm:pt>
    <dgm:pt modelId="{ACA6325A-18A9-FF4C-96C3-2EA1E22C4E48}" type="pres">
      <dgm:prSet presAssocID="{632CB13C-0525-DA45-91C1-FBCF831CB1CC}" presName="rootComposite" presStyleCnt="0"/>
      <dgm:spPr/>
    </dgm:pt>
    <dgm:pt modelId="{F1D207B1-2A4D-E246-8C8C-006A25043CC5}" type="pres">
      <dgm:prSet presAssocID="{632CB13C-0525-DA45-91C1-FBCF831CB1C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500728F-C9E9-2B4B-8EF0-3E105A91DD7D}" type="pres">
      <dgm:prSet presAssocID="{632CB13C-0525-DA45-91C1-FBCF831CB1CC}" presName="rootConnector" presStyleLbl="node2" presStyleIdx="1" presStyleCnt="3"/>
      <dgm:spPr/>
      <dgm:t>
        <a:bodyPr/>
        <a:lstStyle/>
        <a:p>
          <a:endParaRPr lang="en-GB"/>
        </a:p>
      </dgm:t>
    </dgm:pt>
    <dgm:pt modelId="{76E6BCB1-FD89-184C-919E-59B7334EB7E1}" type="pres">
      <dgm:prSet presAssocID="{632CB13C-0525-DA45-91C1-FBCF831CB1CC}" presName="hierChild4" presStyleCnt="0"/>
      <dgm:spPr/>
    </dgm:pt>
    <dgm:pt modelId="{F0269EA1-7D2A-3740-8642-E37EBCFF223F}" type="pres">
      <dgm:prSet presAssocID="{632CB13C-0525-DA45-91C1-FBCF831CB1CC}" presName="hierChild5" presStyleCnt="0"/>
      <dgm:spPr/>
    </dgm:pt>
    <dgm:pt modelId="{C7A8567F-2264-894B-862B-A636A7FA3CD9}" type="pres">
      <dgm:prSet presAssocID="{A9F3EF70-0BE2-1249-B7A3-CC56FD048CA5}" presName="Name37" presStyleLbl="parChTrans1D2" presStyleIdx="2" presStyleCnt="4"/>
      <dgm:spPr/>
      <dgm:t>
        <a:bodyPr/>
        <a:lstStyle/>
        <a:p>
          <a:endParaRPr lang="en-GB"/>
        </a:p>
      </dgm:t>
    </dgm:pt>
    <dgm:pt modelId="{A5D75B43-74D5-024C-A460-B5CA5A217271}" type="pres">
      <dgm:prSet presAssocID="{FE7CD68D-621E-E345-8753-565EA37A2DA1}" presName="hierRoot2" presStyleCnt="0">
        <dgm:presLayoutVars>
          <dgm:hierBranch val="init"/>
        </dgm:presLayoutVars>
      </dgm:prSet>
      <dgm:spPr/>
    </dgm:pt>
    <dgm:pt modelId="{39A0AD44-233B-2949-A1EA-85CA982540F1}" type="pres">
      <dgm:prSet presAssocID="{FE7CD68D-621E-E345-8753-565EA37A2DA1}" presName="rootComposite" presStyleCnt="0"/>
      <dgm:spPr/>
    </dgm:pt>
    <dgm:pt modelId="{F2730EEB-0881-164A-9448-61E2DCAA18D0}" type="pres">
      <dgm:prSet presAssocID="{FE7CD68D-621E-E345-8753-565EA37A2DA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357779B-002B-534E-B3A2-D222440E53AF}" type="pres">
      <dgm:prSet presAssocID="{FE7CD68D-621E-E345-8753-565EA37A2DA1}" presName="rootConnector" presStyleLbl="node2" presStyleIdx="2" presStyleCnt="3"/>
      <dgm:spPr/>
      <dgm:t>
        <a:bodyPr/>
        <a:lstStyle/>
        <a:p>
          <a:endParaRPr lang="en-GB"/>
        </a:p>
      </dgm:t>
    </dgm:pt>
    <dgm:pt modelId="{6B0F47ED-1106-E04D-8CBA-FC41576B6121}" type="pres">
      <dgm:prSet presAssocID="{FE7CD68D-621E-E345-8753-565EA37A2DA1}" presName="hierChild4" presStyleCnt="0"/>
      <dgm:spPr/>
    </dgm:pt>
    <dgm:pt modelId="{32F805D4-7CC6-7042-AD28-672A1F840336}" type="pres">
      <dgm:prSet presAssocID="{FE7CD68D-621E-E345-8753-565EA37A2DA1}" presName="hierChild5" presStyleCnt="0"/>
      <dgm:spPr/>
    </dgm:pt>
    <dgm:pt modelId="{CE03C8ED-B6C1-8941-ACF5-7A9982C13921}" type="pres">
      <dgm:prSet presAssocID="{56534706-2B1E-0E4D-91A2-C443CB433636}" presName="hierChild3" presStyleCnt="0"/>
      <dgm:spPr/>
    </dgm:pt>
    <dgm:pt modelId="{EF0F7B06-ED2F-6E40-8429-B29550CBD091}" type="pres">
      <dgm:prSet presAssocID="{A00B6EEF-C4A5-6B48-A6FB-ABA654ECF2C5}" presName="Name111" presStyleLbl="parChTrans1D2" presStyleIdx="3" presStyleCnt="4"/>
      <dgm:spPr/>
      <dgm:t>
        <a:bodyPr/>
        <a:lstStyle/>
        <a:p>
          <a:endParaRPr lang="en-GB"/>
        </a:p>
      </dgm:t>
    </dgm:pt>
    <dgm:pt modelId="{16BAACD6-AA90-B448-A9EC-F7A7D2279CD7}" type="pres">
      <dgm:prSet presAssocID="{CE7287DB-B571-7B45-B5DF-4B7025396A1C}" presName="hierRoot3" presStyleCnt="0">
        <dgm:presLayoutVars>
          <dgm:hierBranch val="init"/>
        </dgm:presLayoutVars>
      </dgm:prSet>
      <dgm:spPr/>
    </dgm:pt>
    <dgm:pt modelId="{91BC83D1-8BDE-3D49-9782-557FCE996D3E}" type="pres">
      <dgm:prSet presAssocID="{CE7287DB-B571-7B45-B5DF-4B7025396A1C}" presName="rootComposite3" presStyleCnt="0"/>
      <dgm:spPr/>
    </dgm:pt>
    <dgm:pt modelId="{4B95B21B-A3B0-B74E-92EF-93E2030DB257}" type="pres">
      <dgm:prSet presAssocID="{CE7287DB-B571-7B45-B5DF-4B7025396A1C}" presName="rootText3" presStyleLbl="asst1" presStyleIdx="0" presStyleCnt="1" custScaleX="94405" custLinFactNeighborX="-354" custLinFactNeighborY="172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19DEC96-213B-254C-AB3C-3292898D6308}" type="pres">
      <dgm:prSet presAssocID="{CE7287DB-B571-7B45-B5DF-4B7025396A1C}" presName="rootConnector3" presStyleLbl="asst1" presStyleIdx="0" presStyleCnt="1"/>
      <dgm:spPr/>
      <dgm:t>
        <a:bodyPr/>
        <a:lstStyle/>
        <a:p>
          <a:endParaRPr lang="en-GB"/>
        </a:p>
      </dgm:t>
    </dgm:pt>
    <dgm:pt modelId="{C8551FD7-49B6-A24A-A26E-4AED47F67EE4}" type="pres">
      <dgm:prSet presAssocID="{CE7287DB-B571-7B45-B5DF-4B7025396A1C}" presName="hierChild6" presStyleCnt="0"/>
      <dgm:spPr/>
    </dgm:pt>
    <dgm:pt modelId="{100C8A94-DD0A-4942-B236-1730E3F1955C}" type="pres">
      <dgm:prSet presAssocID="{CE7287DB-B571-7B45-B5DF-4B7025396A1C}" presName="hierChild7" presStyleCnt="0"/>
      <dgm:spPr/>
    </dgm:pt>
  </dgm:ptLst>
  <dgm:cxnLst>
    <dgm:cxn modelId="{0F735499-671D-3B49-8E31-B3ADA16DDAED}" type="presOf" srcId="{56534706-2B1E-0E4D-91A2-C443CB433636}" destId="{9AFC17CD-F15A-6F4A-AA6E-7D46CDAE5948}" srcOrd="0" destOrd="0" presId="urn:microsoft.com/office/officeart/2005/8/layout/orgChart1"/>
    <dgm:cxn modelId="{B6DE2B9A-2DCC-6E45-8F46-272B3B369694}" type="presOf" srcId="{CE7287DB-B571-7B45-B5DF-4B7025396A1C}" destId="{919DEC96-213B-254C-AB3C-3292898D6308}" srcOrd="1" destOrd="0" presId="urn:microsoft.com/office/officeart/2005/8/layout/orgChart1"/>
    <dgm:cxn modelId="{139F615B-D9A4-6547-AE75-90F80B77DA5A}" type="presOf" srcId="{17B0673B-8F41-724F-9554-734EC006EE6C}" destId="{CAEA72CA-378E-A444-9C2C-8C197F852277}" srcOrd="0" destOrd="0" presId="urn:microsoft.com/office/officeart/2005/8/layout/orgChart1"/>
    <dgm:cxn modelId="{392D345E-B4B5-B148-98A9-D84E9889DD64}" srcId="{56534706-2B1E-0E4D-91A2-C443CB433636}" destId="{632CB13C-0525-DA45-91C1-FBCF831CB1CC}" srcOrd="2" destOrd="0" parTransId="{C844B742-8F51-F347-B0D9-150814F69138}" sibTransId="{FABD9185-A07F-F144-9989-135727F58D59}"/>
    <dgm:cxn modelId="{36352409-B377-0E4A-9DD0-C1A41D245756}" type="presOf" srcId="{CE7287DB-B571-7B45-B5DF-4B7025396A1C}" destId="{4B95B21B-A3B0-B74E-92EF-93E2030DB257}" srcOrd="0" destOrd="0" presId="urn:microsoft.com/office/officeart/2005/8/layout/orgChart1"/>
    <dgm:cxn modelId="{D9FBBC2E-5F60-0C4C-A0E5-86A7D7DF9D07}" type="presOf" srcId="{632CB13C-0525-DA45-91C1-FBCF831CB1CC}" destId="{9500728F-C9E9-2B4B-8EF0-3E105A91DD7D}" srcOrd="1" destOrd="0" presId="urn:microsoft.com/office/officeart/2005/8/layout/orgChart1"/>
    <dgm:cxn modelId="{31660D9B-0BB4-9845-B51D-7AD68661ABAA}" type="presOf" srcId="{A00B6EEF-C4A5-6B48-A6FB-ABA654ECF2C5}" destId="{EF0F7B06-ED2F-6E40-8429-B29550CBD091}" srcOrd="0" destOrd="0" presId="urn:microsoft.com/office/officeart/2005/8/layout/orgChart1"/>
    <dgm:cxn modelId="{433C71C1-68C6-4044-92CF-95DFEDE81606}" type="presOf" srcId="{56534706-2B1E-0E4D-91A2-C443CB433636}" destId="{029F8BE8-D759-5D46-A035-71B6EC6FA2DA}" srcOrd="1" destOrd="0" presId="urn:microsoft.com/office/officeart/2005/8/layout/orgChart1"/>
    <dgm:cxn modelId="{5C15B8D5-6DEF-3A42-B00B-CF12E5CD258C}" type="presOf" srcId="{C844B742-8F51-F347-B0D9-150814F69138}" destId="{0AEF177A-5FA7-8B49-A924-76E29E0C11A0}" srcOrd="0" destOrd="0" presId="urn:microsoft.com/office/officeart/2005/8/layout/orgChart1"/>
    <dgm:cxn modelId="{5386FEA1-1CE9-EE42-9B43-516F2FEE63F1}" type="presOf" srcId="{827CE8FC-CB0E-BE46-8C6E-E5199355F5BA}" destId="{D6927676-ED18-D141-A1D4-B8AA049B727D}" srcOrd="0" destOrd="0" presId="urn:microsoft.com/office/officeart/2005/8/layout/orgChart1"/>
    <dgm:cxn modelId="{B0D04176-D4DC-A24F-8CFE-AF7EB47047B2}" type="presOf" srcId="{1B11CDB0-A708-6444-A5D2-B1E4DFAF17CA}" destId="{5F672D24-5C9C-7B42-9772-522628E9DA4E}" srcOrd="0" destOrd="0" presId="urn:microsoft.com/office/officeart/2005/8/layout/orgChart1"/>
    <dgm:cxn modelId="{E06AA294-2BAD-D543-BB4A-270A116BB5B9}" type="presOf" srcId="{FE7CD68D-621E-E345-8753-565EA37A2DA1}" destId="{E357779B-002B-534E-B3A2-D222440E53AF}" srcOrd="1" destOrd="0" presId="urn:microsoft.com/office/officeart/2005/8/layout/orgChart1"/>
    <dgm:cxn modelId="{EE6A8A9E-29A4-6B42-B251-0AB6B7DEB199}" srcId="{17B0673B-8F41-724F-9554-734EC006EE6C}" destId="{56534706-2B1E-0E4D-91A2-C443CB433636}" srcOrd="0" destOrd="0" parTransId="{0E5D7020-A41F-E443-8EBD-034DAF91419C}" sibTransId="{D0492AC6-61FE-3F49-8BE4-7D36C83B38FE}"/>
    <dgm:cxn modelId="{D7B98198-9723-DD4D-B5B5-B282F2E66794}" srcId="{56534706-2B1E-0E4D-91A2-C443CB433636}" destId="{FE7CD68D-621E-E345-8753-565EA37A2DA1}" srcOrd="3" destOrd="0" parTransId="{A9F3EF70-0BE2-1249-B7A3-CC56FD048CA5}" sibTransId="{0D16FE8B-2BA6-1746-82F3-10EFCFE38A3D}"/>
    <dgm:cxn modelId="{FF09C655-46CD-414B-94EF-19966C7AF74A}" type="presOf" srcId="{FE7CD68D-621E-E345-8753-565EA37A2DA1}" destId="{F2730EEB-0881-164A-9448-61E2DCAA18D0}" srcOrd="0" destOrd="0" presId="urn:microsoft.com/office/officeart/2005/8/layout/orgChart1"/>
    <dgm:cxn modelId="{FDA0D7E1-1AB9-F348-AE67-6BF9DB5FDE73}" type="presOf" srcId="{A9F3EF70-0BE2-1249-B7A3-CC56FD048CA5}" destId="{C7A8567F-2264-894B-862B-A636A7FA3CD9}" srcOrd="0" destOrd="0" presId="urn:microsoft.com/office/officeart/2005/8/layout/orgChart1"/>
    <dgm:cxn modelId="{F1D3B407-A1C7-FA4B-96D8-77C3019DBA53}" type="presOf" srcId="{1B11CDB0-A708-6444-A5D2-B1E4DFAF17CA}" destId="{3BB2B43A-74D8-1145-8950-66FACFEC5AC7}" srcOrd="1" destOrd="0" presId="urn:microsoft.com/office/officeart/2005/8/layout/orgChart1"/>
    <dgm:cxn modelId="{0234EDFD-E844-C747-A438-DB93FA1616B5}" srcId="{56534706-2B1E-0E4D-91A2-C443CB433636}" destId="{1B11CDB0-A708-6444-A5D2-B1E4DFAF17CA}" srcOrd="1" destOrd="0" parTransId="{827CE8FC-CB0E-BE46-8C6E-E5199355F5BA}" sibTransId="{FDD54F7E-C465-844B-8639-F5F0DEFFDF5E}"/>
    <dgm:cxn modelId="{6D40CDD8-AF89-834C-8744-19E8E15A55A3}" srcId="{56534706-2B1E-0E4D-91A2-C443CB433636}" destId="{CE7287DB-B571-7B45-B5DF-4B7025396A1C}" srcOrd="0" destOrd="0" parTransId="{A00B6EEF-C4A5-6B48-A6FB-ABA654ECF2C5}" sibTransId="{56A78381-FEB1-E64F-A75A-88CE3F32248F}"/>
    <dgm:cxn modelId="{DC7A44CE-A539-7F49-A01D-82402AACC1E5}" type="presOf" srcId="{632CB13C-0525-DA45-91C1-FBCF831CB1CC}" destId="{F1D207B1-2A4D-E246-8C8C-006A25043CC5}" srcOrd="0" destOrd="0" presId="urn:microsoft.com/office/officeart/2005/8/layout/orgChart1"/>
    <dgm:cxn modelId="{3615B82A-9753-E548-A633-FE40A216724E}" type="presParOf" srcId="{CAEA72CA-378E-A444-9C2C-8C197F852277}" destId="{AE1E41DD-8182-8942-837E-9BAF3FB051BE}" srcOrd="0" destOrd="0" presId="urn:microsoft.com/office/officeart/2005/8/layout/orgChart1"/>
    <dgm:cxn modelId="{7141E014-BB1D-2249-9667-CFBA4FBEF9D0}" type="presParOf" srcId="{AE1E41DD-8182-8942-837E-9BAF3FB051BE}" destId="{8DD3D987-B095-9C49-B90C-31F1D919A3E2}" srcOrd="0" destOrd="0" presId="urn:microsoft.com/office/officeart/2005/8/layout/orgChart1"/>
    <dgm:cxn modelId="{A82BA956-FFB0-3E43-AE3C-7C93A739DB5A}" type="presParOf" srcId="{8DD3D987-B095-9C49-B90C-31F1D919A3E2}" destId="{9AFC17CD-F15A-6F4A-AA6E-7D46CDAE5948}" srcOrd="0" destOrd="0" presId="urn:microsoft.com/office/officeart/2005/8/layout/orgChart1"/>
    <dgm:cxn modelId="{F5971102-DE6A-4142-BAEE-268270C57533}" type="presParOf" srcId="{8DD3D987-B095-9C49-B90C-31F1D919A3E2}" destId="{029F8BE8-D759-5D46-A035-71B6EC6FA2DA}" srcOrd="1" destOrd="0" presId="urn:microsoft.com/office/officeart/2005/8/layout/orgChart1"/>
    <dgm:cxn modelId="{0BAE8662-81D9-2042-98E1-8BA0F8258CA6}" type="presParOf" srcId="{AE1E41DD-8182-8942-837E-9BAF3FB051BE}" destId="{BD0DACB0-05E3-0B45-AC1A-20817D915A01}" srcOrd="1" destOrd="0" presId="urn:microsoft.com/office/officeart/2005/8/layout/orgChart1"/>
    <dgm:cxn modelId="{3D8E0F06-91D5-224D-B301-63F2B9A0CB2F}" type="presParOf" srcId="{BD0DACB0-05E3-0B45-AC1A-20817D915A01}" destId="{D6927676-ED18-D141-A1D4-B8AA049B727D}" srcOrd="0" destOrd="0" presId="urn:microsoft.com/office/officeart/2005/8/layout/orgChart1"/>
    <dgm:cxn modelId="{EC6F6673-1179-BF43-B685-659D38A0B1FE}" type="presParOf" srcId="{BD0DACB0-05E3-0B45-AC1A-20817D915A01}" destId="{006FACE9-D04D-6244-ACAF-A6F1ABBC7B4F}" srcOrd="1" destOrd="0" presId="urn:microsoft.com/office/officeart/2005/8/layout/orgChart1"/>
    <dgm:cxn modelId="{2FB543A8-4565-8E49-A2A8-9DA5E55A12DA}" type="presParOf" srcId="{006FACE9-D04D-6244-ACAF-A6F1ABBC7B4F}" destId="{066BC6BE-5C63-3C45-9721-9C7DB2A533C4}" srcOrd="0" destOrd="0" presId="urn:microsoft.com/office/officeart/2005/8/layout/orgChart1"/>
    <dgm:cxn modelId="{E7ED75C6-7548-084F-9044-9C5244DFBBB3}" type="presParOf" srcId="{066BC6BE-5C63-3C45-9721-9C7DB2A533C4}" destId="{5F672D24-5C9C-7B42-9772-522628E9DA4E}" srcOrd="0" destOrd="0" presId="urn:microsoft.com/office/officeart/2005/8/layout/orgChart1"/>
    <dgm:cxn modelId="{99598619-8207-6342-9DEC-38A863667510}" type="presParOf" srcId="{066BC6BE-5C63-3C45-9721-9C7DB2A533C4}" destId="{3BB2B43A-74D8-1145-8950-66FACFEC5AC7}" srcOrd="1" destOrd="0" presId="urn:microsoft.com/office/officeart/2005/8/layout/orgChart1"/>
    <dgm:cxn modelId="{94300406-F25F-7949-A6BB-D58236BE5B04}" type="presParOf" srcId="{006FACE9-D04D-6244-ACAF-A6F1ABBC7B4F}" destId="{48E2C31D-160E-164A-9BF9-D86EAEEDC450}" srcOrd="1" destOrd="0" presId="urn:microsoft.com/office/officeart/2005/8/layout/orgChart1"/>
    <dgm:cxn modelId="{583DB163-0B93-0747-988B-B2B6A997BCAA}" type="presParOf" srcId="{006FACE9-D04D-6244-ACAF-A6F1ABBC7B4F}" destId="{E4177359-1F50-5D45-86D1-42CF994A086C}" srcOrd="2" destOrd="0" presId="urn:microsoft.com/office/officeart/2005/8/layout/orgChart1"/>
    <dgm:cxn modelId="{4A0F55EC-E3AA-A646-89AC-0770EAD048E6}" type="presParOf" srcId="{BD0DACB0-05E3-0B45-AC1A-20817D915A01}" destId="{0AEF177A-5FA7-8B49-A924-76E29E0C11A0}" srcOrd="2" destOrd="0" presId="urn:microsoft.com/office/officeart/2005/8/layout/orgChart1"/>
    <dgm:cxn modelId="{E9B7A627-0963-C547-8522-0A0E5148D12E}" type="presParOf" srcId="{BD0DACB0-05E3-0B45-AC1A-20817D915A01}" destId="{5B891EE5-9F99-6D43-AF38-13F7560D8D7C}" srcOrd="3" destOrd="0" presId="urn:microsoft.com/office/officeart/2005/8/layout/orgChart1"/>
    <dgm:cxn modelId="{DE0289B4-7528-294E-BD52-9D05BB37DE86}" type="presParOf" srcId="{5B891EE5-9F99-6D43-AF38-13F7560D8D7C}" destId="{ACA6325A-18A9-FF4C-96C3-2EA1E22C4E48}" srcOrd="0" destOrd="0" presId="urn:microsoft.com/office/officeart/2005/8/layout/orgChart1"/>
    <dgm:cxn modelId="{C3495E29-4DB4-0C49-B12C-15CD931A0A8A}" type="presParOf" srcId="{ACA6325A-18A9-FF4C-96C3-2EA1E22C4E48}" destId="{F1D207B1-2A4D-E246-8C8C-006A25043CC5}" srcOrd="0" destOrd="0" presId="urn:microsoft.com/office/officeart/2005/8/layout/orgChart1"/>
    <dgm:cxn modelId="{D1CD8031-5FC4-3349-9950-BCBFD0ECCE96}" type="presParOf" srcId="{ACA6325A-18A9-FF4C-96C3-2EA1E22C4E48}" destId="{9500728F-C9E9-2B4B-8EF0-3E105A91DD7D}" srcOrd="1" destOrd="0" presId="urn:microsoft.com/office/officeart/2005/8/layout/orgChart1"/>
    <dgm:cxn modelId="{24AA981F-E509-C045-BBEB-593D525B83C6}" type="presParOf" srcId="{5B891EE5-9F99-6D43-AF38-13F7560D8D7C}" destId="{76E6BCB1-FD89-184C-919E-59B7334EB7E1}" srcOrd="1" destOrd="0" presId="urn:microsoft.com/office/officeart/2005/8/layout/orgChart1"/>
    <dgm:cxn modelId="{26EBF546-0ABD-BA4B-83FD-59252AA1E6BB}" type="presParOf" srcId="{5B891EE5-9F99-6D43-AF38-13F7560D8D7C}" destId="{F0269EA1-7D2A-3740-8642-E37EBCFF223F}" srcOrd="2" destOrd="0" presId="urn:microsoft.com/office/officeart/2005/8/layout/orgChart1"/>
    <dgm:cxn modelId="{5EE9E9B8-5E69-D44C-82A6-CC4A7A983AE2}" type="presParOf" srcId="{BD0DACB0-05E3-0B45-AC1A-20817D915A01}" destId="{C7A8567F-2264-894B-862B-A636A7FA3CD9}" srcOrd="4" destOrd="0" presId="urn:microsoft.com/office/officeart/2005/8/layout/orgChart1"/>
    <dgm:cxn modelId="{CB6365AB-F9BC-464F-818D-2DDF7837D4B8}" type="presParOf" srcId="{BD0DACB0-05E3-0B45-AC1A-20817D915A01}" destId="{A5D75B43-74D5-024C-A460-B5CA5A217271}" srcOrd="5" destOrd="0" presId="urn:microsoft.com/office/officeart/2005/8/layout/orgChart1"/>
    <dgm:cxn modelId="{6A83D7A1-E509-A740-AEE3-C4D613E5C489}" type="presParOf" srcId="{A5D75B43-74D5-024C-A460-B5CA5A217271}" destId="{39A0AD44-233B-2949-A1EA-85CA982540F1}" srcOrd="0" destOrd="0" presId="urn:microsoft.com/office/officeart/2005/8/layout/orgChart1"/>
    <dgm:cxn modelId="{91A04AA5-0139-6040-8D92-BB42DE9D842A}" type="presParOf" srcId="{39A0AD44-233B-2949-A1EA-85CA982540F1}" destId="{F2730EEB-0881-164A-9448-61E2DCAA18D0}" srcOrd="0" destOrd="0" presId="urn:microsoft.com/office/officeart/2005/8/layout/orgChart1"/>
    <dgm:cxn modelId="{AD2D172D-41E2-2D47-8418-2350108C2265}" type="presParOf" srcId="{39A0AD44-233B-2949-A1EA-85CA982540F1}" destId="{E357779B-002B-534E-B3A2-D222440E53AF}" srcOrd="1" destOrd="0" presId="urn:microsoft.com/office/officeart/2005/8/layout/orgChart1"/>
    <dgm:cxn modelId="{538ED8AA-8C57-8347-9CC5-C81E2BAC80CA}" type="presParOf" srcId="{A5D75B43-74D5-024C-A460-B5CA5A217271}" destId="{6B0F47ED-1106-E04D-8CBA-FC41576B6121}" srcOrd="1" destOrd="0" presId="urn:microsoft.com/office/officeart/2005/8/layout/orgChart1"/>
    <dgm:cxn modelId="{6976E03F-6EE3-EE4D-905F-44C04E6BB985}" type="presParOf" srcId="{A5D75B43-74D5-024C-A460-B5CA5A217271}" destId="{32F805D4-7CC6-7042-AD28-672A1F840336}" srcOrd="2" destOrd="0" presId="urn:microsoft.com/office/officeart/2005/8/layout/orgChart1"/>
    <dgm:cxn modelId="{0AB6B856-44D6-DE4B-83CA-92AA85945168}" type="presParOf" srcId="{AE1E41DD-8182-8942-837E-9BAF3FB051BE}" destId="{CE03C8ED-B6C1-8941-ACF5-7A9982C13921}" srcOrd="2" destOrd="0" presId="urn:microsoft.com/office/officeart/2005/8/layout/orgChart1"/>
    <dgm:cxn modelId="{AB8023AA-EEB0-3940-A2D4-B27515DDB505}" type="presParOf" srcId="{CE03C8ED-B6C1-8941-ACF5-7A9982C13921}" destId="{EF0F7B06-ED2F-6E40-8429-B29550CBD091}" srcOrd="0" destOrd="0" presId="urn:microsoft.com/office/officeart/2005/8/layout/orgChart1"/>
    <dgm:cxn modelId="{D101C2AC-BDA9-7045-A7A1-B2D1ABE2643C}" type="presParOf" srcId="{CE03C8ED-B6C1-8941-ACF5-7A9982C13921}" destId="{16BAACD6-AA90-B448-A9EC-F7A7D2279CD7}" srcOrd="1" destOrd="0" presId="urn:microsoft.com/office/officeart/2005/8/layout/orgChart1"/>
    <dgm:cxn modelId="{DE711405-97D9-DE41-85E3-9F0CDECB14F3}" type="presParOf" srcId="{16BAACD6-AA90-B448-A9EC-F7A7D2279CD7}" destId="{91BC83D1-8BDE-3D49-9782-557FCE996D3E}" srcOrd="0" destOrd="0" presId="urn:microsoft.com/office/officeart/2005/8/layout/orgChart1"/>
    <dgm:cxn modelId="{EEF1ACDF-B806-5F45-903D-B8C134C9445C}" type="presParOf" srcId="{91BC83D1-8BDE-3D49-9782-557FCE996D3E}" destId="{4B95B21B-A3B0-B74E-92EF-93E2030DB257}" srcOrd="0" destOrd="0" presId="urn:microsoft.com/office/officeart/2005/8/layout/orgChart1"/>
    <dgm:cxn modelId="{DAE18EB8-5112-2344-92A3-45EE4CF34A53}" type="presParOf" srcId="{91BC83D1-8BDE-3D49-9782-557FCE996D3E}" destId="{919DEC96-213B-254C-AB3C-3292898D6308}" srcOrd="1" destOrd="0" presId="urn:microsoft.com/office/officeart/2005/8/layout/orgChart1"/>
    <dgm:cxn modelId="{52E23252-A6F7-8247-BE2B-C25B8EA06158}" type="presParOf" srcId="{16BAACD6-AA90-B448-A9EC-F7A7D2279CD7}" destId="{C8551FD7-49B6-A24A-A26E-4AED47F67EE4}" srcOrd="1" destOrd="0" presId="urn:microsoft.com/office/officeart/2005/8/layout/orgChart1"/>
    <dgm:cxn modelId="{3ADBCBBA-3EA8-8146-A07D-E5E7C625D75A}" type="presParOf" srcId="{16BAACD6-AA90-B448-A9EC-F7A7D2279CD7}" destId="{100C8A94-DD0A-4942-B236-1730E3F1955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0F7B06-ED2F-6E40-8429-B29550CBD091}">
      <dsp:nvSpPr>
        <dsp:cNvPr id="0" name=""/>
        <dsp:cNvSpPr/>
      </dsp:nvSpPr>
      <dsp:spPr>
        <a:xfrm>
          <a:off x="4252906" y="1299730"/>
          <a:ext cx="281786" cy="1216649"/>
        </a:xfrm>
        <a:custGeom>
          <a:avLst/>
          <a:gdLst/>
          <a:ahLst/>
          <a:cxnLst/>
          <a:rect l="0" t="0" r="0" b="0"/>
          <a:pathLst>
            <a:path>
              <a:moveTo>
                <a:pt x="281786" y="0"/>
              </a:moveTo>
              <a:lnTo>
                <a:pt x="281786" y="1216649"/>
              </a:lnTo>
              <a:lnTo>
                <a:pt x="0" y="1216649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8567F-2264-894B-862B-A636A7FA3CD9}">
      <dsp:nvSpPr>
        <dsp:cNvPr id="0" name=""/>
        <dsp:cNvSpPr/>
      </dsp:nvSpPr>
      <dsp:spPr>
        <a:xfrm>
          <a:off x="4534693" y="1299730"/>
          <a:ext cx="3141349" cy="2388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15867"/>
              </a:lnTo>
              <a:lnTo>
                <a:pt x="3141349" y="2115867"/>
              </a:lnTo>
              <a:lnTo>
                <a:pt x="3141349" y="238846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F177A-5FA7-8B49-A924-76E29E0C11A0}">
      <dsp:nvSpPr>
        <dsp:cNvPr id="0" name=""/>
        <dsp:cNvSpPr/>
      </dsp:nvSpPr>
      <dsp:spPr>
        <a:xfrm>
          <a:off x="4488973" y="1299730"/>
          <a:ext cx="91440" cy="2388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846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27676-ED18-D141-A1D4-B8AA049B727D}">
      <dsp:nvSpPr>
        <dsp:cNvPr id="0" name=""/>
        <dsp:cNvSpPr/>
      </dsp:nvSpPr>
      <dsp:spPr>
        <a:xfrm>
          <a:off x="1393344" y="1299730"/>
          <a:ext cx="3141349" cy="2388463"/>
        </a:xfrm>
        <a:custGeom>
          <a:avLst/>
          <a:gdLst/>
          <a:ahLst/>
          <a:cxnLst/>
          <a:rect l="0" t="0" r="0" b="0"/>
          <a:pathLst>
            <a:path>
              <a:moveTo>
                <a:pt x="3141349" y="0"/>
              </a:moveTo>
              <a:lnTo>
                <a:pt x="3141349" y="2115867"/>
              </a:lnTo>
              <a:lnTo>
                <a:pt x="0" y="2115867"/>
              </a:lnTo>
              <a:lnTo>
                <a:pt x="0" y="238846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C17CD-F15A-6F4A-AA6E-7D46CDAE5948}">
      <dsp:nvSpPr>
        <dsp:cNvPr id="0" name=""/>
        <dsp:cNvSpPr/>
      </dsp:nvSpPr>
      <dsp:spPr>
        <a:xfrm>
          <a:off x="3452187" y="1652"/>
          <a:ext cx="2165012" cy="1298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Project </a:t>
          </a:r>
          <a:endParaRPr lang="en-US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Coordinator </a:t>
          </a:r>
          <a:endParaRPr lang="en-US" sz="3200" kern="1200" dirty="0"/>
        </a:p>
      </dsp:txBody>
      <dsp:txXfrm>
        <a:off x="3452187" y="1652"/>
        <a:ext cx="2165012" cy="1298078"/>
      </dsp:txXfrm>
    </dsp:sp>
    <dsp:sp modelId="{5F672D24-5C9C-7B42-9772-522628E9DA4E}">
      <dsp:nvSpPr>
        <dsp:cNvPr id="0" name=""/>
        <dsp:cNvSpPr/>
      </dsp:nvSpPr>
      <dsp:spPr>
        <a:xfrm>
          <a:off x="95266" y="3688194"/>
          <a:ext cx="2596156" cy="1298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Evening Shift Supervisor </a:t>
          </a:r>
        </a:p>
      </dsp:txBody>
      <dsp:txXfrm>
        <a:off x="95266" y="3688194"/>
        <a:ext cx="2596156" cy="1298078"/>
      </dsp:txXfrm>
    </dsp:sp>
    <dsp:sp modelId="{F1D207B1-2A4D-E246-8C8C-006A25043CC5}">
      <dsp:nvSpPr>
        <dsp:cNvPr id="0" name=""/>
        <dsp:cNvSpPr/>
      </dsp:nvSpPr>
      <dsp:spPr>
        <a:xfrm>
          <a:off x="3236615" y="3688194"/>
          <a:ext cx="2596156" cy="1298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Night Shift Supervisor </a:t>
          </a:r>
        </a:p>
      </dsp:txBody>
      <dsp:txXfrm>
        <a:off x="3236615" y="3688194"/>
        <a:ext cx="2596156" cy="1298078"/>
      </dsp:txXfrm>
    </dsp:sp>
    <dsp:sp modelId="{F2730EEB-0881-164A-9448-61E2DCAA18D0}">
      <dsp:nvSpPr>
        <dsp:cNvPr id="0" name=""/>
        <dsp:cNvSpPr/>
      </dsp:nvSpPr>
      <dsp:spPr>
        <a:xfrm>
          <a:off x="6377964" y="3688194"/>
          <a:ext cx="2596156" cy="1298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Morning Shift Supervisor </a:t>
          </a:r>
        </a:p>
      </dsp:txBody>
      <dsp:txXfrm>
        <a:off x="6377964" y="3688194"/>
        <a:ext cx="2596156" cy="1298078"/>
      </dsp:txXfrm>
    </dsp:sp>
    <dsp:sp modelId="{4B95B21B-A3B0-B74E-92EF-93E2030DB257}">
      <dsp:nvSpPr>
        <dsp:cNvPr id="0" name=""/>
        <dsp:cNvSpPr/>
      </dsp:nvSpPr>
      <dsp:spPr>
        <a:xfrm>
          <a:off x="1802005" y="1867341"/>
          <a:ext cx="2450901" cy="129807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Venue </a:t>
          </a:r>
          <a:r>
            <a:rPr lang="en-US" sz="3200" kern="1200" dirty="0" smtClean="0"/>
            <a:t>Coordinator </a:t>
          </a:r>
          <a:endParaRPr lang="en-US" sz="3200" kern="1200" dirty="0"/>
        </a:p>
      </dsp:txBody>
      <dsp:txXfrm>
        <a:off x="1802005" y="1867341"/>
        <a:ext cx="2450901" cy="1298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515" cy="341146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040" y="0"/>
            <a:ext cx="4302515" cy="341146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84794B45-3E8B-4300-B8CD-77D9FD1FD5EE}" type="datetimeFigureOut">
              <a:rPr lang="en-GB" smtClean="0"/>
              <a:t>23/01/2019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456530"/>
            <a:ext cx="4302515" cy="341146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040" y="6456530"/>
            <a:ext cx="4302515" cy="341146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705CD885-A38F-41A6-A6DB-E4F6C29ED1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59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1">
            <a:extLst>
              <a:ext uri="{FF2B5EF4-FFF2-40B4-BE49-F238E27FC236}">
                <a16:creationId xmlns="" xmlns:a16="http://schemas.microsoft.com/office/drawing/2014/main" id="{4D8EEC31-BA81-4FFD-8A33-9EE9C2B7725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2313" y="517525"/>
            <a:ext cx="3397250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="" xmlns:a16="http://schemas.microsoft.com/office/drawing/2014/main" id="{C7C2ECC7-7B57-4708-9F60-745AE11C75D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992247" y="3228770"/>
            <a:ext cx="7940060" cy="30581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5603" name="Rectangle 3">
            <a:extLst>
              <a:ext uri="{FF2B5EF4-FFF2-40B4-BE49-F238E27FC236}">
                <a16:creationId xmlns="" xmlns:a16="http://schemas.microsoft.com/office/drawing/2014/main" id="{DE06D401-5377-4EB7-860E-6EB265B680DE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4306685" cy="33912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>
            <a:extLst>
              <a:ext uri="{FF2B5EF4-FFF2-40B4-BE49-F238E27FC236}">
                <a16:creationId xmlns="" xmlns:a16="http://schemas.microsoft.com/office/drawing/2014/main" id="{8A3A2D15-42A1-4771-8A25-09B505D498E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617871" y="1"/>
            <a:ext cx="4306685" cy="33912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5" name="Rectangle 5">
            <a:extLst>
              <a:ext uri="{FF2B5EF4-FFF2-40B4-BE49-F238E27FC236}">
                <a16:creationId xmlns="" xmlns:a16="http://schemas.microsoft.com/office/drawing/2014/main" id="{3B1FAF0A-A292-4978-8B53-1C144C5D1D82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1" y="6457539"/>
            <a:ext cx="4306685" cy="33912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6" name="Rectangle 6">
            <a:extLst>
              <a:ext uri="{FF2B5EF4-FFF2-40B4-BE49-F238E27FC236}">
                <a16:creationId xmlns="" xmlns:a16="http://schemas.microsoft.com/office/drawing/2014/main" id="{AE2A5984-6F80-4302-A113-46ACE301033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5617871" y="6457539"/>
            <a:ext cx="4306685" cy="33912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97D347C0-F64D-4B0F-8AC3-E62D514C9A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2940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pitchFamily="-107" charset="-128"/>
        <a:cs typeface="ＭＳ Ｐゴシック" pitchFamily="-107" charset="-128"/>
      </a:defRPr>
    </a:lvl1pPr>
    <a:lvl2pPr marL="37931725" indent="-37474525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pitchFamily="-107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7" charset="0"/>
      <a:defRPr sz="1200" kern="1200">
        <a:solidFill>
          <a:srgbClr val="000000"/>
        </a:solidFill>
        <a:latin typeface="Times New Roman" pitchFamily="16" charset="0"/>
        <a:ea typeface="ＭＳ Ｐゴシック" pitchFamily="-107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7" charset="0"/>
      <a:defRPr sz="1200" kern="1200">
        <a:solidFill>
          <a:srgbClr val="000000"/>
        </a:solidFill>
        <a:latin typeface="Times New Roman" pitchFamily="16" charset="0"/>
        <a:ea typeface="ＭＳ Ｐゴシック" pitchFamily="-107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-107" charset="0"/>
      <a:defRPr sz="1200" kern="1200">
        <a:solidFill>
          <a:srgbClr val="000000"/>
        </a:solidFill>
        <a:latin typeface="Times New Roman" pitchFamily="16" charset="0"/>
        <a:ea typeface="ＭＳ Ｐゴシック" pitchFamily="-107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6">
            <a:extLst>
              <a:ext uri="{FF2B5EF4-FFF2-40B4-BE49-F238E27FC236}">
                <a16:creationId xmlns="" xmlns:a16="http://schemas.microsoft.com/office/drawing/2014/main" id="{C5605475-8B32-4EFF-9FFB-8330C600271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2D5E3C07-62C8-416F-A0D2-37ADC34084D9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299011" name="Rectangle 1">
            <a:extLst>
              <a:ext uri="{FF2B5EF4-FFF2-40B4-BE49-F238E27FC236}">
                <a16:creationId xmlns="" xmlns:a16="http://schemas.microsoft.com/office/drawing/2014/main" id="{3CCB72C6-E840-44FC-AC48-D192A2A93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9012" name="Rectangle 2">
            <a:extLst>
              <a:ext uri="{FF2B5EF4-FFF2-40B4-BE49-F238E27FC236}">
                <a16:creationId xmlns="" xmlns:a16="http://schemas.microsoft.com/office/drawing/2014/main" id="{5861E7E8-58EA-4809-B954-285FE988F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9721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6">
            <a:extLst>
              <a:ext uri="{FF2B5EF4-FFF2-40B4-BE49-F238E27FC236}">
                <a16:creationId xmlns="" xmlns:a16="http://schemas.microsoft.com/office/drawing/2014/main" id="{3B333429-D4C9-44DD-9F44-88F99D03BDE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1E8881FA-245E-40BF-AD85-442B439D7D13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2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01059" name="Rectangle 1">
            <a:extLst>
              <a:ext uri="{FF2B5EF4-FFF2-40B4-BE49-F238E27FC236}">
                <a16:creationId xmlns="" xmlns:a16="http://schemas.microsoft.com/office/drawing/2014/main" id="{576B46F8-32B4-4093-8C35-ADE5A449DB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1060" name="Rectangle 2">
            <a:extLst>
              <a:ext uri="{FF2B5EF4-FFF2-40B4-BE49-F238E27FC236}">
                <a16:creationId xmlns="" xmlns:a16="http://schemas.microsoft.com/office/drawing/2014/main" id="{BCE74CB4-115A-4A9F-8653-502BA09D2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6317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6">
            <a:extLst>
              <a:ext uri="{FF2B5EF4-FFF2-40B4-BE49-F238E27FC236}">
                <a16:creationId xmlns="" xmlns:a16="http://schemas.microsoft.com/office/drawing/2014/main" id="{B9CD3144-2E0C-4441-B5EA-101D0E1B86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796ED51B-7E85-40E9-8AC3-F7E8613EBEFC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6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06179" name="Rectangle 1">
            <a:extLst>
              <a:ext uri="{FF2B5EF4-FFF2-40B4-BE49-F238E27FC236}">
                <a16:creationId xmlns="" xmlns:a16="http://schemas.microsoft.com/office/drawing/2014/main" id="{0C5923D5-08AE-46A8-A5C2-2125C0DAD7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6180" name="Rectangle 2">
            <a:extLst>
              <a:ext uri="{FF2B5EF4-FFF2-40B4-BE49-F238E27FC236}">
                <a16:creationId xmlns="" xmlns:a16="http://schemas.microsoft.com/office/drawing/2014/main" id="{D59AC671-DCE9-4AA2-A411-179A739C4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1398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6">
            <a:extLst>
              <a:ext uri="{FF2B5EF4-FFF2-40B4-BE49-F238E27FC236}">
                <a16:creationId xmlns="" xmlns:a16="http://schemas.microsoft.com/office/drawing/2014/main" id="{0A68BBB0-EC73-4E7D-AD76-C276878FF6A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8F870C2D-D137-467F-A3B8-E686654EA814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7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08227" name="Rectangle 1">
            <a:extLst>
              <a:ext uri="{FF2B5EF4-FFF2-40B4-BE49-F238E27FC236}">
                <a16:creationId xmlns="" xmlns:a16="http://schemas.microsoft.com/office/drawing/2014/main" id="{53DCE63A-E3C0-4635-A0DC-45A2169BD8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8228" name="Rectangle 2">
            <a:extLst>
              <a:ext uri="{FF2B5EF4-FFF2-40B4-BE49-F238E27FC236}">
                <a16:creationId xmlns="" xmlns:a16="http://schemas.microsoft.com/office/drawing/2014/main" id="{8D60FB82-F817-4CB4-A287-DE2999AE8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0509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6">
            <a:extLst>
              <a:ext uri="{FF2B5EF4-FFF2-40B4-BE49-F238E27FC236}">
                <a16:creationId xmlns="" xmlns:a16="http://schemas.microsoft.com/office/drawing/2014/main" id="{B070F1DB-E7E1-45DA-ABA5-203A1F5712C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D23CC55C-22E3-4C5F-9663-AEC8584B1377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8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10275" name="Rectangle 1">
            <a:extLst>
              <a:ext uri="{FF2B5EF4-FFF2-40B4-BE49-F238E27FC236}">
                <a16:creationId xmlns="" xmlns:a16="http://schemas.microsoft.com/office/drawing/2014/main" id="{08C63032-4265-418D-9F2C-5B4B8C60EB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0276" name="Rectangle 2">
            <a:extLst>
              <a:ext uri="{FF2B5EF4-FFF2-40B4-BE49-F238E27FC236}">
                <a16:creationId xmlns="" xmlns:a16="http://schemas.microsoft.com/office/drawing/2014/main" id="{34C65AF3-6997-4F68-B12E-3873F019DF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291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6">
            <a:extLst>
              <a:ext uri="{FF2B5EF4-FFF2-40B4-BE49-F238E27FC236}">
                <a16:creationId xmlns="" xmlns:a16="http://schemas.microsoft.com/office/drawing/2014/main" id="{2B85A092-52ED-48B4-9653-4CCAACF2B12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DB39D70A-AFBE-4D26-84BD-78222D34A196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9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12323" name="Rectangle 1">
            <a:extLst>
              <a:ext uri="{FF2B5EF4-FFF2-40B4-BE49-F238E27FC236}">
                <a16:creationId xmlns="" xmlns:a16="http://schemas.microsoft.com/office/drawing/2014/main" id="{D088A2E1-DB1C-4C47-BAC8-BE005DC3C4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2324" name="Rectangle 2">
            <a:extLst>
              <a:ext uri="{FF2B5EF4-FFF2-40B4-BE49-F238E27FC236}">
                <a16:creationId xmlns="" xmlns:a16="http://schemas.microsoft.com/office/drawing/2014/main" id="{E4F81BEA-17B7-439D-A119-F5CB05F74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8280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6">
            <a:extLst>
              <a:ext uri="{FF2B5EF4-FFF2-40B4-BE49-F238E27FC236}">
                <a16:creationId xmlns="" xmlns:a16="http://schemas.microsoft.com/office/drawing/2014/main" id="{EDC364BD-34A6-4D79-BA18-C72460935BD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109C4DCA-E0B4-49C3-AD57-D0F4FEA2F089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11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19491" name="Rectangle 1">
            <a:extLst>
              <a:ext uri="{FF2B5EF4-FFF2-40B4-BE49-F238E27FC236}">
                <a16:creationId xmlns="" xmlns:a16="http://schemas.microsoft.com/office/drawing/2014/main" id="{9382BB09-0DD4-4296-B4A1-DF8359BA3B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9492" name="Rectangle 2">
            <a:extLst>
              <a:ext uri="{FF2B5EF4-FFF2-40B4-BE49-F238E27FC236}">
                <a16:creationId xmlns="" xmlns:a16="http://schemas.microsoft.com/office/drawing/2014/main" id="{31609037-2AB7-4410-9B64-92F236C0F4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1311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6">
            <a:extLst>
              <a:ext uri="{FF2B5EF4-FFF2-40B4-BE49-F238E27FC236}">
                <a16:creationId xmlns="" xmlns:a16="http://schemas.microsoft.com/office/drawing/2014/main" id="{86DBFB3E-42E5-469E-97D6-2E8A72CB4A0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4756840" indent="-34337907"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18932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837865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256797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675729" eaLnBrk="0" fontAlgn="base" hangingPunct="0">
              <a:spcBef>
                <a:spcPct val="0"/>
              </a:spcBef>
              <a:spcAft>
                <a:spcPct val="0"/>
              </a:spcAft>
              <a:tabLst>
                <a:tab pos="663310" algn="l"/>
                <a:tab pos="1326619" algn="l"/>
                <a:tab pos="1989929" algn="l"/>
                <a:tab pos="2653238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fld id="{0CA8D211-2DA6-4E87-B2C5-3343246C19D8}" type="slidenum">
              <a:rPr lang="en-GB" altLang="en-US" sz="13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12</a:t>
            </a:fld>
            <a:endParaRPr lang="en-GB" altLang="en-US" sz="130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322563" name="Rectangle 1">
            <a:extLst>
              <a:ext uri="{FF2B5EF4-FFF2-40B4-BE49-F238E27FC236}">
                <a16:creationId xmlns="" xmlns:a16="http://schemas.microsoft.com/office/drawing/2014/main" id="{61B60C9E-573E-4B88-9685-AEF6224053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2313" y="517525"/>
            <a:ext cx="3398837" cy="25479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2564" name="Rectangle 2">
            <a:extLst>
              <a:ext uri="{FF2B5EF4-FFF2-40B4-BE49-F238E27FC236}">
                <a16:creationId xmlns="" xmlns:a16="http://schemas.microsoft.com/office/drawing/2014/main" id="{99955A6D-FABB-422E-8264-71E160ADE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2248" y="3228769"/>
            <a:ext cx="7942144" cy="3059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344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7D1C08-4A8B-471B-B6B0-947DB8C5D8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1883F7F-22E0-4176-A82C-79012D083AE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4B0BED-724B-46C7-81B2-A6996F37017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6E679-8925-4279-A3EC-B799677137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707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17719DC-C31A-4AB4-96A9-89ACB81A2A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3AB67B5-F0FE-4228-9188-BE9BE6BD084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6643C33-6815-48A4-8182-F181F90679D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41703D-596B-4E4A-BA17-763E017C3B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14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516A813-6852-4926-ADDB-A059A4A603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932B424-AAF9-4A21-9358-C70B3D3F65B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9777D83-A3AB-4427-A9AA-AE5D86C86A8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DCFA2D-AA2F-4E59-BAD6-6944ABA6CA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0853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36550"/>
            <a:ext cx="9069387" cy="12604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F0C540AC-66BC-4265-80B7-E0D7C390E4C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3962A34-5841-4279-82C6-ADD1D8018E4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F68AC8E-4184-4215-90F6-EF16AEAF92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81CAFE-98AA-4A2E-A116-878268C9F2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032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391AE80-CEE4-43B0-B3C7-3B9E73A24C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CC93BA9-2124-409C-B29D-B5317B498DC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6B1586C-3773-4F15-8106-6D2E6E58F35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66A1F4-540D-424A-B8CD-2C1DD2DFC9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9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4096DBC-1967-487B-8154-3E39D753B17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227CCD6-0B1B-48F6-9D98-80EE5BCFCA5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564D235-099E-4F3B-AF4C-DF3691EDC7E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0D4FFF-498D-4412-BD74-3F469B9A6A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91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9F6F823E-4671-4BD3-872D-5C33C0F5682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F8DF66E3-2D0E-4AFC-81C2-944BACE7F7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240727F8-7A4D-443A-BD02-E4FA28ACC6F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1CE30-F36D-4816-B1C8-C6F222C0D6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782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4CB0A11F-AA12-420D-8D9A-9F24DD9D3F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>
            <a:extLst>
              <a:ext uri="{FF2B5EF4-FFF2-40B4-BE49-F238E27FC236}">
                <a16:creationId xmlns="" xmlns:a16="http://schemas.microsoft.com/office/drawing/2014/main" id="{F86B2DF0-BFC6-45EC-9FF4-A54E6D1703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>
            <a:extLst>
              <a:ext uri="{FF2B5EF4-FFF2-40B4-BE49-F238E27FC236}">
                <a16:creationId xmlns="" xmlns:a16="http://schemas.microsoft.com/office/drawing/2014/main" id="{072BBA73-3B9D-4231-A3CA-D12487C920D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7140C9-30E0-4735-BA5C-D87EA456C2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7353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0A4EEE7A-B554-4F0B-AE68-A3C1EBDDE7E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09EF391-DA63-4EFD-938A-8456B6A7738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6BEE21C-ACBC-4777-BBF1-9FBF146DE0F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F11A5E-3526-4C19-9754-E8E7C3D880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900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42F8EEA1-2348-4D2C-8C0F-95E3A112D8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6CE4F705-8E69-4748-BBAC-B37F975B416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E354934-C39A-434C-A525-6E18D672E3A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A51E8B-0636-4F03-AD5F-7B6364EAF0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4597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F4100278-0098-4F16-8EE9-BEA6756807F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147480B6-76CB-48D4-9C59-A453EA742D0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7B5F0292-D635-46AA-9799-1EC3DB07E58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6D55D9-A0D6-48B2-BCF4-27AC336520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616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106FDFEB-5AC8-4829-BBC7-E0D2ED73304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79CA3287-61EC-43EE-BE11-BBD5E76A24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1AD3851A-05A5-42D4-9C17-38D649225B9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7ACA2-3E1E-47A8-87CE-A0C267D3E6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073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694D0276-A1BF-4C5B-8EE4-D426103B14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94E2FB74-708A-4C93-915C-2387BFE390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E5406491-3ED7-4DB8-A7FC-BC3B083768D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D24C2ECB-7D2C-4408-AF1C-7493183FCBA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DejaVu Sans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806F28D4-7AE0-49F6-84DB-74C7BC97365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fld id="{EF9E1C04-2012-4498-BB34-B664321B2B6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937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Micro Hei" charset="0"/>
          <a:cs typeface="WenQuanYi Micro Hei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1">
            <a:extLst>
              <a:ext uri="{FF2B5EF4-FFF2-40B4-BE49-F238E27FC236}">
                <a16:creationId xmlns="" xmlns:a16="http://schemas.microsoft.com/office/drawing/2014/main" id="{40A125CA-1089-4A30-8968-01C02CE6AF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6" y="1103063"/>
            <a:ext cx="9070975" cy="1262063"/>
          </a:xfrm>
        </p:spPr>
        <p:txBody>
          <a:bodyPr tIns="2772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en-US" sz="4800" b="1" dirty="0" smtClean="0">
                <a:latin typeface="Calibri" panose="020F0502020204030204" pitchFamily="34" charset="0"/>
              </a:rPr>
              <a:t>East Surrey Winter </a:t>
            </a:r>
            <a:r>
              <a:rPr lang="en-GB" altLang="en-US" sz="4800" b="1" dirty="0">
                <a:latin typeface="Calibri" panose="020F0502020204030204" pitchFamily="34" charset="0"/>
              </a:rPr>
              <a:t>Night Shelter</a:t>
            </a:r>
          </a:p>
        </p:txBody>
      </p:sp>
      <p:sp>
        <p:nvSpPr>
          <p:cNvPr id="297987" name="TextBox 4">
            <a:extLst>
              <a:ext uri="{FF2B5EF4-FFF2-40B4-BE49-F238E27FC236}">
                <a16:creationId xmlns="" xmlns:a16="http://schemas.microsoft.com/office/drawing/2014/main" id="{44D4C825-6446-4D22-A7C7-69C7E081F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9118" y="2553468"/>
            <a:ext cx="6819213" cy="77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WenQuanYi Micro Hei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4800" b="1" dirty="0">
                <a:latin typeface="Calibri" panose="020F0502020204030204" pitchFamily="34" charset="0"/>
              </a:rPr>
              <a:t>Shift Supervisor Training</a:t>
            </a:r>
          </a:p>
        </p:txBody>
      </p:sp>
      <p:pic>
        <p:nvPicPr>
          <p:cNvPr id="297988" name="Picture 1">
            <a:extLst>
              <a:ext uri="{FF2B5EF4-FFF2-40B4-BE49-F238E27FC236}">
                <a16:creationId xmlns="" xmlns:a16="http://schemas.microsoft.com/office/drawing/2014/main" id="{A6B9A9A1-1346-444F-A36D-AE8FBA795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5184328" y="3635821"/>
            <a:ext cx="3516644" cy="215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968" y="3491805"/>
            <a:ext cx="2671232" cy="2170906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Tablet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 smtClean="0">
                <a:solidFill>
                  <a:srgbClr val="FF0000"/>
                </a:solidFill>
              </a:rPr>
              <a:t>Screen shots and simple instructions </a:t>
            </a:r>
          </a:p>
          <a:p>
            <a:endParaRPr lang="en-GB" sz="4000" dirty="0">
              <a:solidFill>
                <a:srgbClr val="FF0000"/>
              </a:solidFill>
            </a:endParaRPr>
          </a:p>
          <a:p>
            <a:r>
              <a:rPr lang="en-GB" sz="4000" dirty="0" smtClean="0">
                <a:solidFill>
                  <a:srgbClr val="FF0000"/>
                </a:solidFill>
              </a:rPr>
              <a:t>3 slides showing dummy forms and a bit of text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03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4" y="386311"/>
            <a:ext cx="985898" cy="8012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C94C47-14CA-42CB-9F96-78418B87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43" y="2051645"/>
            <a:ext cx="8713538" cy="4287296"/>
          </a:xfrm>
        </p:spPr>
        <p:txBody>
          <a:bodyPr/>
          <a:lstStyle/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Don’t open until setup &amp; briefing complete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Don’t deviate from rules - alcohol, drugs or meds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Don’t be dictatorial 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Don’t relinquish control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Don’t compromise - too hard or too lenient 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Hand-over to the incoming shift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Read Shift Supervisor Briefing Notes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2EACFE44-DF6E-4E53-9191-E1F515E4DE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8568704" y="389390"/>
            <a:ext cx="1365427" cy="83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E6B504-FE18-4AF5-B52E-A919C8E91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959" y="370876"/>
            <a:ext cx="7926705" cy="1260475"/>
          </a:xfrm>
        </p:spPr>
        <p:txBody>
          <a:bodyPr/>
          <a:lstStyle/>
          <a:p>
            <a:r>
              <a:rPr lang="en-US" dirty="0"/>
              <a:t>The Seven Common Sense Rules</a:t>
            </a:r>
            <a:endParaRPr lang="en-GB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>
            <a:extLst>
              <a:ext uri="{FF2B5EF4-FFF2-40B4-BE49-F238E27FC236}">
                <a16:creationId xmlns="" xmlns:a16="http://schemas.microsoft.com/office/drawing/2014/main" id="{AF01C21F-00AE-40AA-A86A-8290BDC00D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52750" y="2700338"/>
            <a:ext cx="4175125" cy="863600"/>
          </a:xfrm>
        </p:spPr>
        <p:txBody>
          <a:bodyPr/>
          <a:lstStyle/>
          <a:p>
            <a:pPr marL="107950" indent="0" algn="ctr" eaLnBrk="1">
              <a:buClr>
                <a:srgbClr val="000080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en-US" sz="4400" dirty="0">
                <a:solidFill>
                  <a:schemeClr val="tx1"/>
                </a:solidFill>
                <a:latin typeface="Calibri" panose="020F0502020204030204" pitchFamily="34" charset="0"/>
              </a:rPr>
              <a:t>Any Questions?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="" xmlns:a16="http://schemas.microsoft.com/office/drawing/2014/main" id="{B29F905C-6AF1-462C-8320-FE9CC5368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5760392" y="3684151"/>
            <a:ext cx="2433800" cy="148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000" y="3563938"/>
            <a:ext cx="1772072" cy="144016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5EC3A678-3996-4F61-AE57-5BC129724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7558521" y="529377"/>
            <a:ext cx="1152078" cy="704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="" xmlns:a16="http://schemas.microsoft.com/office/drawing/2014/main" id="{3BD283F0-AD08-4DA8-A66D-5F915C595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51445"/>
            <a:ext cx="9069387" cy="1260475"/>
          </a:xfrm>
        </p:spPr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EB0CAC30-18AF-4FD2-9721-F9077A6FB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302" y="1763046"/>
            <a:ext cx="6193258" cy="4987925"/>
          </a:xfrm>
        </p:spPr>
        <p:txBody>
          <a:bodyPr/>
          <a:lstStyle/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House Keeping 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Working Together 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Handbooks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Role of Shift Supervisor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Qualities of Shift Supervisor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Guidelines for Shift Supervisors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Shift Supervisors </a:t>
            </a:r>
            <a:r>
              <a:rPr lang="en-US" sz="2800" dirty="0" smtClean="0"/>
              <a:t>‘Paperwork’</a:t>
            </a:r>
            <a:endParaRPr lang="en-US" sz="2800" dirty="0"/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Seven Common Sense Rules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36" y="442005"/>
            <a:ext cx="974508" cy="791981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Title 1">
            <a:extLst>
              <a:ext uri="{FF2B5EF4-FFF2-40B4-BE49-F238E27FC236}">
                <a16:creationId xmlns="" xmlns:a16="http://schemas.microsoft.com/office/drawing/2014/main" id="{359785BF-D341-49BF-A6E7-A3D8DF495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House Keeping </a:t>
            </a:r>
          </a:p>
        </p:txBody>
      </p:sp>
      <p:sp>
        <p:nvSpPr>
          <p:cNvPr id="302083" name="Content Placeholder 2">
            <a:extLst>
              <a:ext uri="{FF2B5EF4-FFF2-40B4-BE49-F238E27FC236}">
                <a16:creationId xmlns="" xmlns:a16="http://schemas.microsoft.com/office/drawing/2014/main" id="{E7A89360-19EF-4C8B-9E6F-1083A182D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848" y="1840032"/>
            <a:ext cx="8424936" cy="4916367"/>
          </a:xfrm>
        </p:spPr>
        <p:txBody>
          <a:bodyPr/>
          <a:lstStyle/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Show fire exits – and extinguishers</a:t>
            </a:r>
          </a:p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Advise on Muster Point </a:t>
            </a:r>
          </a:p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Show where the toilets are situated </a:t>
            </a:r>
          </a:p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Suggest that each person says hello to the person next to them</a:t>
            </a:r>
          </a:p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Ask people with same </a:t>
            </a:r>
            <a:r>
              <a:rPr lang="en-US" altLang="en-US" sz="2800" dirty="0" err="1"/>
              <a:t>colour</a:t>
            </a:r>
            <a:r>
              <a:rPr lang="en-US" altLang="en-US" sz="2800" dirty="0"/>
              <a:t> labels to sit together. </a:t>
            </a:r>
          </a:p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Some with have both </a:t>
            </a:r>
            <a:r>
              <a:rPr lang="en-US" altLang="en-US" sz="2800" dirty="0" err="1"/>
              <a:t>colours</a:t>
            </a:r>
            <a:r>
              <a:rPr lang="en-US" altLang="en-US" sz="2800" dirty="0"/>
              <a:t> – they sit in the middle</a:t>
            </a:r>
          </a:p>
          <a:p>
            <a:pPr marL="0" indent="-1800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Remind Coordinators to show same to Supervisors and Supervisors to pass on the info. 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CC829D00-A9C5-4AD0-B209-C3F6EF7744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7488584" y="440591"/>
            <a:ext cx="1606513" cy="98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72" y="301625"/>
            <a:ext cx="1208986" cy="9825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itle 1">
            <a:extLst>
              <a:ext uri="{FF2B5EF4-FFF2-40B4-BE49-F238E27FC236}">
                <a16:creationId xmlns="" xmlns:a16="http://schemas.microsoft.com/office/drawing/2014/main" id="{2466BB2E-A656-42EC-8375-1AD56707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Working Together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438152F5-E364-4FFF-803E-8E45C24A4D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5251686"/>
              </p:ext>
            </p:extLst>
          </p:nvPr>
        </p:nvGraphicFramePr>
        <p:xfrm>
          <a:off x="503238" y="1768475"/>
          <a:ext cx="9069387" cy="498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">
            <a:extLst>
              <a:ext uri="{FF2B5EF4-FFF2-40B4-BE49-F238E27FC236}">
                <a16:creationId xmlns="" xmlns:a16="http://schemas.microsoft.com/office/drawing/2014/main" id="{6FDF7CC8-E91A-49B4-965D-51A82EF3E0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7730253" y="350199"/>
            <a:ext cx="1722329" cy="105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40" y="350199"/>
            <a:ext cx="1296144" cy="10533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Title 1">
            <a:extLst>
              <a:ext uri="{FF2B5EF4-FFF2-40B4-BE49-F238E27FC236}">
                <a16:creationId xmlns="" xmlns:a16="http://schemas.microsoft.com/office/drawing/2014/main" id="{6C8F20B8-EF18-42C5-A144-1B2DD461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n-US" altLang="en-US" u="sng" dirty="0"/>
              <a:t>Handbooks </a:t>
            </a:r>
          </a:p>
        </p:txBody>
      </p:sp>
      <p:sp>
        <p:nvSpPr>
          <p:cNvPr id="304131" name="Content Placeholder 2">
            <a:extLst>
              <a:ext uri="{FF2B5EF4-FFF2-40B4-BE49-F238E27FC236}">
                <a16:creationId xmlns="" xmlns:a16="http://schemas.microsoft.com/office/drawing/2014/main" id="{C78D4754-F7E7-49AB-B5EA-23C0D83E3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013" y="1739378"/>
            <a:ext cx="8060755" cy="4848771"/>
          </a:xfrm>
        </p:spPr>
        <p:txBody>
          <a:bodyPr/>
          <a:lstStyle/>
          <a:p>
            <a:pPr marL="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Updated Volunteer Handbook</a:t>
            </a:r>
          </a:p>
          <a:p>
            <a:pPr marL="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Updated Supervisor Manual </a:t>
            </a:r>
          </a:p>
          <a:p>
            <a:pPr marL="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How to </a:t>
            </a:r>
            <a:r>
              <a:rPr lang="en-US" altLang="en-US" sz="2800" dirty="0" err="1"/>
              <a:t>recognise</a:t>
            </a:r>
            <a:r>
              <a:rPr lang="en-US" altLang="en-US" sz="2800" dirty="0"/>
              <a:t> and </a:t>
            </a:r>
            <a:r>
              <a:rPr lang="en-US" altLang="en-US" sz="2800" dirty="0" smtClean="0"/>
              <a:t>manage</a:t>
            </a:r>
            <a:r>
              <a:rPr lang="en-US" altLang="en-US" sz="2800" dirty="0"/>
              <a:t>:  </a:t>
            </a:r>
          </a:p>
          <a:p>
            <a:pPr marL="914400" lvl="4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Drinkers</a:t>
            </a:r>
          </a:p>
          <a:p>
            <a:pPr marL="914400" lvl="4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Drugs</a:t>
            </a:r>
          </a:p>
          <a:p>
            <a:pPr marL="914400" lvl="4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Difficult situations </a:t>
            </a:r>
          </a:p>
          <a:p>
            <a:pPr marL="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Loose Leaf Handbook in Venue Box</a:t>
            </a:r>
          </a:p>
          <a:p>
            <a:pPr marL="0" indent="-4572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sz="2800" dirty="0"/>
              <a:t>All Handbooks on Website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82607372-678D-49D4-9CBC-746532D54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7560592" y="301625"/>
            <a:ext cx="1584176" cy="96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8" y="217131"/>
            <a:ext cx="1296144" cy="10533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AA40BE0-B845-4868-BBBC-7D1BE6A91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979" y="2339677"/>
            <a:ext cx="7700665" cy="412869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In charge of the volunteers and guests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Responsible for over-seeing the shift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Consistent in implementing rules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Liaise with the Project &amp; Venue Co-</a:t>
            </a:r>
            <a:r>
              <a:rPr lang="en-US" sz="2800" dirty="0" err="1"/>
              <a:t>ordinators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Liaise with supervisors on other shifts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="" xmlns:a16="http://schemas.microsoft.com/office/drawing/2014/main" id="{59343934-EAA9-4D07-868A-7C0BFAC2FB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8389590" y="442400"/>
            <a:ext cx="1512167" cy="92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826C87-9114-4400-9BE8-8F1228EDE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003" y="904820"/>
            <a:ext cx="7484641" cy="1260475"/>
          </a:xfrm>
        </p:spPr>
        <p:txBody>
          <a:bodyPr/>
          <a:lstStyle/>
          <a:p>
            <a:pPr eaLnBrk="1"/>
            <a:r>
              <a:rPr lang="en-GB" altLang="en-US" u="sng" dirty="0">
                <a:latin typeface="Arial" panose="020B0604020202020204" pitchFamily="34" charset="0"/>
                <a:cs typeface="Arial" panose="020B0604020202020204" pitchFamily="34" charset="0"/>
              </a:rPr>
              <a:t>Role of The Shift Supervisor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2" y="291958"/>
            <a:ext cx="1296144" cy="105337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040434-F85C-4DF5-9646-174A27A81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29" y="1979637"/>
            <a:ext cx="7443566" cy="4536504"/>
          </a:xfrm>
        </p:spPr>
        <p:txBody>
          <a:bodyPr/>
          <a:lstStyle/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Managing teams &amp; homeless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Understand &amp; agree rules 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Follow instructions &amp; do paperwork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Make consistent decisions 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Interpersonal and communication skills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Non-</a:t>
            </a:r>
            <a:r>
              <a:rPr lang="en-US" sz="2800" dirty="0" err="1"/>
              <a:t>judgemental</a:t>
            </a:r>
            <a:r>
              <a:rPr lang="en-US" sz="2800" dirty="0"/>
              <a:t> &amp; </a:t>
            </a:r>
            <a:r>
              <a:rPr lang="en-US" sz="2800" dirty="0" err="1"/>
              <a:t>empathise</a:t>
            </a:r>
            <a:r>
              <a:rPr lang="en-US" sz="2800" dirty="0"/>
              <a:t> with people</a:t>
            </a:r>
          </a:p>
          <a:p>
            <a:pPr marL="0" indent="-4572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Resilient to setbacks &amp; disappointments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92833581-03A7-4F6E-81A2-2D2E4845D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8208664" y="440590"/>
            <a:ext cx="1606517" cy="982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F49234-2280-4344-8112-1AD97D55D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953" y="301625"/>
            <a:ext cx="6768752" cy="1260475"/>
          </a:xfrm>
        </p:spPr>
        <p:txBody>
          <a:bodyPr/>
          <a:lstStyle/>
          <a:p>
            <a:r>
              <a:rPr lang="en-US" sz="4000" dirty="0" smtClean="0"/>
              <a:t>Qualities </a:t>
            </a:r>
            <a:r>
              <a:rPr lang="en-US" sz="4000" dirty="0"/>
              <a:t>of Shift Supervisor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7" y="301625"/>
            <a:ext cx="1296144" cy="105337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3B1A37F-2986-4D42-9E7F-111053AA8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848" y="1691605"/>
            <a:ext cx="9001000" cy="4987925"/>
          </a:xfrm>
        </p:spPr>
        <p:txBody>
          <a:bodyPr/>
          <a:lstStyle/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Health and Safety </a:t>
            </a:r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Food</a:t>
            </a:r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Before The Winter Night Shelter Opens</a:t>
            </a:r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Incident Log/Accident Forms </a:t>
            </a:r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Police Admissions </a:t>
            </a:r>
            <a:r>
              <a:rPr lang="en-US" sz="2800" smtClean="0"/>
              <a:t>– report </a:t>
            </a:r>
            <a:r>
              <a:rPr lang="en-US" sz="2800" dirty="0" smtClean="0"/>
              <a:t>to Drop-In the next day</a:t>
            </a:r>
            <a:endParaRPr lang="en-US" sz="2800" dirty="0"/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Volunteer Management</a:t>
            </a:r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Volunteers Expense Procedure</a:t>
            </a:r>
          </a:p>
          <a:p>
            <a:pPr marL="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Mobile Phones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="" xmlns:a16="http://schemas.microsoft.com/office/drawing/2014/main" id="{BA84D318-7FCA-44DE-9586-CDE456766C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8712719" y="467469"/>
            <a:ext cx="1363897" cy="83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978EB4-151E-4ED9-846C-D9389E79A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975" y="301623"/>
            <a:ext cx="7772673" cy="1260475"/>
          </a:xfrm>
        </p:spPr>
        <p:txBody>
          <a:bodyPr/>
          <a:lstStyle/>
          <a:p>
            <a:r>
              <a:rPr lang="en-GB" sz="4000" dirty="0"/>
              <a:t>Guidelines For Shift Supervisors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" y="248252"/>
            <a:ext cx="1296144" cy="105337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A488465-1564-46A2-8402-F0CC06146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068" y="1691605"/>
            <a:ext cx="7710488" cy="513194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Mostly on the Tablet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Shift </a:t>
            </a:r>
            <a:r>
              <a:rPr lang="en-GB" sz="2800" dirty="0"/>
              <a:t>Supervisor Briefing Notes </a:t>
            </a:r>
            <a:r>
              <a:rPr lang="en-GB" sz="2800" dirty="0" smtClean="0"/>
              <a:t>/ </a:t>
            </a:r>
            <a:r>
              <a:rPr lang="en-GB" sz="2800" dirty="0"/>
              <a:t>Duty Roster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Guest </a:t>
            </a:r>
            <a:r>
              <a:rPr lang="en-GB" sz="2800" dirty="0"/>
              <a:t>Attendance Record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ESWNS Norovirus Advice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Shift </a:t>
            </a:r>
            <a:r>
              <a:rPr lang="en-GB" sz="2800" dirty="0"/>
              <a:t>Supervisor’s Manual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Shift Supervisor Agreements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Volunteer Agreements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Warning &amp; Exclusion </a:t>
            </a:r>
            <a:r>
              <a:rPr lang="en-GB" sz="2800" dirty="0" smtClean="0"/>
              <a:t>Forms</a:t>
            </a: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Guest </a:t>
            </a:r>
            <a:r>
              <a:rPr lang="en-GB" sz="2800" dirty="0"/>
              <a:t>Agreements &amp; Referral </a:t>
            </a:r>
            <a:r>
              <a:rPr lang="en-GB" sz="2800" dirty="0" smtClean="0"/>
              <a:t>Forms</a:t>
            </a:r>
            <a:endParaRPr lang="en-GB" sz="2800" dirty="0"/>
          </a:p>
        </p:txBody>
      </p:sp>
      <p:pic>
        <p:nvPicPr>
          <p:cNvPr id="3" name="Picture 1">
            <a:extLst>
              <a:ext uri="{FF2B5EF4-FFF2-40B4-BE49-F238E27FC236}">
                <a16:creationId xmlns="" xmlns:a16="http://schemas.microsoft.com/office/drawing/2014/main" id="{B0E7DE26-1A71-4488-8401-BC57AE6BE7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4" r="-2"/>
          <a:stretch>
            <a:fillRect/>
          </a:stretch>
        </p:blipFill>
        <p:spPr bwMode="auto">
          <a:xfrm>
            <a:off x="8363791" y="301730"/>
            <a:ext cx="1683842" cy="1029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7498CC-DF25-41E0-A3EB-64EEA9358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52" y="301623"/>
            <a:ext cx="7756303" cy="1260475"/>
          </a:xfrm>
        </p:spPr>
        <p:txBody>
          <a:bodyPr/>
          <a:lstStyle/>
          <a:p>
            <a:r>
              <a:rPr lang="en-GB" dirty="0"/>
              <a:t>Shift Supervisor </a:t>
            </a:r>
            <a:r>
              <a:rPr lang="en-GB" dirty="0" smtClean="0"/>
              <a:t>‘Paperwork’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8" y="301623"/>
            <a:ext cx="1296144" cy="1053374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Micro Hei"/>
        <a:cs typeface="WenQuanYi Micro Hei"/>
      </a:majorFont>
      <a:minorFont>
        <a:latin typeface="Arial"/>
        <a:ea typeface="WenQuanYi Micro Hei"/>
        <a:cs typeface="WenQuanYi Micro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357</Words>
  <Application>Microsoft Office PowerPoint</Application>
  <PresentationFormat>Custom</PresentationFormat>
  <Paragraphs>89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DejaVu Sans</vt:lpstr>
      <vt:lpstr>Times New Roman</vt:lpstr>
      <vt:lpstr>WenQuanYi Micro Hei</vt:lpstr>
      <vt:lpstr>Office Theme</vt:lpstr>
      <vt:lpstr>East Surrey Winter Night Shelter</vt:lpstr>
      <vt:lpstr>Agenda</vt:lpstr>
      <vt:lpstr>House Keeping </vt:lpstr>
      <vt:lpstr>Working Together</vt:lpstr>
      <vt:lpstr>Handbooks </vt:lpstr>
      <vt:lpstr>Role of The Shift Supervisor </vt:lpstr>
      <vt:lpstr>Qualities of Shift Supervisor</vt:lpstr>
      <vt:lpstr>Guidelines For Shift Supervisors</vt:lpstr>
      <vt:lpstr>Shift Supervisor ‘Paperwork’ </vt:lpstr>
      <vt:lpstr>The Tablet</vt:lpstr>
      <vt:lpstr>The Seven Common Sense Rules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 Night Shelter</dc:title>
  <dc:creator>John Bartlett</dc:creator>
  <cp:lastModifiedBy>Anna Coe</cp:lastModifiedBy>
  <cp:revision>23</cp:revision>
  <cp:lastPrinted>2019-01-23T10:27:27Z</cp:lastPrinted>
  <dcterms:created xsi:type="dcterms:W3CDTF">2015-11-02T14:52:39Z</dcterms:created>
  <dcterms:modified xsi:type="dcterms:W3CDTF">2019-01-23T10:27:38Z</dcterms:modified>
</cp:coreProperties>
</file>